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90" r:id="rId4"/>
    <p:sldId id="275" r:id="rId5"/>
    <p:sldId id="277" r:id="rId6"/>
    <p:sldId id="276" r:id="rId7"/>
    <p:sldId id="273" r:id="rId8"/>
    <p:sldId id="286" r:id="rId9"/>
    <p:sldId id="291" r:id="rId10"/>
    <p:sldId id="257" r:id="rId11"/>
    <p:sldId id="259" r:id="rId12"/>
    <p:sldId id="258" r:id="rId13"/>
    <p:sldId id="260" r:id="rId14"/>
    <p:sldId id="261" r:id="rId15"/>
    <p:sldId id="262" r:id="rId16"/>
    <p:sldId id="263" r:id="rId17"/>
    <p:sldId id="264" r:id="rId18"/>
    <p:sldId id="265" r:id="rId19"/>
    <p:sldId id="268" r:id="rId20"/>
    <p:sldId id="266" r:id="rId21"/>
    <p:sldId id="267" r:id="rId22"/>
    <p:sldId id="269" r:id="rId23"/>
    <p:sldId id="270" r:id="rId24"/>
    <p:sldId id="272" r:id="rId25"/>
    <p:sldId id="274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8" r:id="rId35"/>
    <p:sldId id="289" r:id="rId36"/>
    <p:sldId id="287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005" autoAdjust="0"/>
    <p:restoredTop sz="94595" autoAdjust="0"/>
  </p:normalViewPr>
  <p:slideViewPr>
    <p:cSldViewPr>
      <p:cViewPr varScale="1">
        <p:scale>
          <a:sx n="54" d="100"/>
          <a:sy n="54" d="100"/>
        </p:scale>
        <p:origin x="-7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77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331236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ПРАЗДНИК АБСОЛЮТНОГО </a:t>
            </a:r>
            <a:r>
              <a:rPr lang="ru-RU" sz="4400" dirty="0" smtClean="0"/>
              <a:t>СИНТЕЗА.</a:t>
            </a:r>
            <a:br>
              <a:rPr lang="ru-RU" sz="4400" dirty="0" smtClean="0"/>
            </a:br>
            <a:r>
              <a:rPr lang="ru-RU" sz="4400" dirty="0" smtClean="0"/>
              <a:t>Стяжание и проявление Абсолюта ФА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5121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ПРАЗДНИКИ ИДИВО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ЦИВИЛИЗАЦИЯ </a:t>
            </a:r>
            <a:r>
              <a:rPr lang="ru-RU" dirty="0" smtClean="0"/>
              <a:t>ИДИВО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- </a:t>
            </a:r>
            <a:r>
              <a:rPr lang="ru-RU" dirty="0" smtClean="0"/>
              <a:t>Реальный </a:t>
            </a:r>
            <a:r>
              <a:rPr lang="ru-RU" dirty="0" smtClean="0"/>
              <a:t>источник всех возможностей – </a:t>
            </a:r>
            <a:r>
              <a:rPr lang="ru-RU" b="1" i="1" u="sng" dirty="0" smtClean="0"/>
              <a:t>ФА. Как новый, можно сказать, звук или изначальный ОМ метагалактики, изначальное Слово метагалактики.  ФА.  Новой эпохи метагалактики - ФА.</a:t>
            </a:r>
          </a:p>
          <a:p>
            <a:pPr>
              <a:buNone/>
            </a:pPr>
            <a:endParaRPr lang="ru-RU" sz="1800" b="1" i="1" u="sng" dirty="0" smtClean="0"/>
          </a:p>
          <a:p>
            <a:pPr>
              <a:buNone/>
            </a:pPr>
            <a:endParaRPr lang="ru-RU" sz="1800" b="1" i="1" u="sng" dirty="0" smtClean="0"/>
          </a:p>
          <a:p>
            <a:pPr>
              <a:buNone/>
            </a:pPr>
            <a:endParaRPr lang="ru-RU" sz="1800" b="1" i="1" u="sng" dirty="0" smtClean="0"/>
          </a:p>
          <a:p>
            <a:pPr>
              <a:buNone/>
            </a:pPr>
            <a:r>
              <a:rPr lang="ru-RU" sz="1800" b="1" i="1" u="sng" dirty="0" smtClean="0"/>
              <a:t>11 </a:t>
            </a:r>
            <a:r>
              <a:rPr lang="ru-RU" sz="1800" b="1" i="1" u="sng" dirty="0" smtClean="0"/>
              <a:t>(27-Й) Мг Синтез ФА, Москва, 5-6.09.05г.</a:t>
            </a:r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Необходимость стяжания Абсолютного Огня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ФА – мы переводили когда-то – Форма Абсолюта.</a:t>
            </a:r>
          </a:p>
          <a:p>
            <a:pPr algn="just"/>
            <a:r>
              <a:rPr lang="ru-RU" dirty="0" smtClean="0"/>
              <a:t>В</a:t>
            </a:r>
            <a:r>
              <a:rPr lang="ru-RU" dirty="0" smtClean="0"/>
              <a:t>от </a:t>
            </a:r>
            <a:r>
              <a:rPr lang="ru-RU" dirty="0" smtClean="0"/>
              <a:t>один из вариантов Абсолютного огня для новеньких  можете объяснять: не стяжал Абсолютный огонь – применять огонь Отца по подобию своим телом ты не можешь, нечем, потому что только подобное притягивает подобное. И даже если ты входишь в огонь Отца, он к тебе прикасается или чуть-чуть фиксируется. </a:t>
            </a:r>
          </a:p>
          <a:p>
            <a:pPr algn="just"/>
            <a:r>
              <a:rPr lang="ru-RU" dirty="0" smtClean="0"/>
              <a:t>И, только накопив Абсолютный огонь, ты можешь выражать </a:t>
            </a:r>
            <a:r>
              <a:rPr lang="ru-RU" dirty="0" err="1" smtClean="0"/>
              <a:t>ФА‑Отца</a:t>
            </a:r>
            <a:r>
              <a:rPr lang="ru-RU" dirty="0" smtClean="0"/>
              <a:t> Метагалактики собою, то есть подобие огня Отца выражать в огне собственного тела.</a:t>
            </a:r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r>
              <a:rPr lang="ru-RU" sz="2100" dirty="0" smtClean="0"/>
              <a:t>27 </a:t>
            </a:r>
            <a:r>
              <a:rPr lang="ru-RU" sz="2100" dirty="0" smtClean="0"/>
              <a:t>Синтез ФА «Дочь Метагалактики», Одесса, январь 2009г.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Путь Дочери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Е</a:t>
            </a:r>
            <a:r>
              <a:rPr lang="ru-RU" dirty="0" smtClean="0"/>
              <a:t>сли </a:t>
            </a:r>
            <a:r>
              <a:rPr lang="ru-RU" dirty="0" smtClean="0"/>
              <a:t>мы видим развитие частей по проявлениям, у нас возникает ещё один путь Дочери, когда Метагалактика восходит проявлениями. Через это восхождение Дочь, прежде всего, чем фиксируется? – Нотами. Вот это понятие </a:t>
            </a:r>
            <a:r>
              <a:rPr lang="ru-RU" dirty="0" err="1" smtClean="0"/>
              <a:t>ФА‑Метагалактики</a:t>
            </a:r>
            <a:endParaRPr lang="ru-RU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27 </a:t>
            </a:r>
            <a:r>
              <a:rPr lang="ru-RU" sz="1800" dirty="0" smtClean="0"/>
              <a:t>Синтез ФА «Дочь Метагалактики», Одесса, январь 2009г.</a:t>
            </a:r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Дочери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Абсолютный </a:t>
            </a:r>
            <a:r>
              <a:rPr lang="ru-RU" dirty="0" smtClean="0"/>
              <a:t>Синтез </a:t>
            </a:r>
            <a:r>
              <a:rPr lang="ru-RU" dirty="0" smtClean="0"/>
              <a:t>идёт </a:t>
            </a:r>
            <a:r>
              <a:rPr lang="ru-RU" dirty="0" smtClean="0"/>
              <a:t>восьмым Синтезом, а одиннадцать – типа </a:t>
            </a:r>
            <a:r>
              <a:rPr lang="ru-RU" dirty="0" err="1" smtClean="0"/>
              <a:t>Головерсума</a:t>
            </a:r>
            <a:r>
              <a:rPr lang="ru-RU" dirty="0" smtClean="0"/>
              <a:t> – управляет восьмёркой, направляя её. Значит, одиннадцать, управляя восьмёркой, создаёт возможность накопления Абсолютного огня для выражения </a:t>
            </a:r>
            <a:r>
              <a:rPr lang="ru-RU" dirty="0" err="1" smtClean="0"/>
              <a:t>ФА‑Отца</a:t>
            </a:r>
            <a:r>
              <a:rPr lang="ru-RU" dirty="0" smtClean="0"/>
              <a:t> Метагалактики вами, а задача Дочери – управлять огнём Отца внутри Дома. Помните, она внутри Дома управляет огнём, если Абсолютный огонь внутри неё есть. </a:t>
            </a:r>
          </a:p>
          <a:p>
            <a:pPr>
              <a:buNone/>
            </a:pPr>
            <a:r>
              <a:rPr lang="ru-RU" sz="1900" dirty="0" smtClean="0"/>
              <a:t>27 Синтез ФА «Дочь Метагалактики», Одесса, январь 2009г.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Путь Дочери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пятой расе вершиной развития было слияние с Абсолютом у многих йогов, </a:t>
            </a:r>
            <a:r>
              <a:rPr lang="ru-RU" dirty="0" smtClean="0"/>
              <a:t>эзотериков</a:t>
            </a:r>
            <a:r>
              <a:rPr lang="ru-RU" dirty="0" smtClean="0"/>
              <a:t>. От кого был Абсолют? </a:t>
            </a:r>
          </a:p>
          <a:p>
            <a:pPr algn="just"/>
            <a:r>
              <a:rPr lang="ru-RU" dirty="0" smtClean="0"/>
              <a:t>Слияние с Христом – церковь, как тело Христово. </a:t>
            </a:r>
          </a:p>
          <a:p>
            <a:pPr algn="just"/>
            <a:r>
              <a:rPr lang="ru-RU" dirty="0" smtClean="0"/>
              <a:t>И жизнь в материи – слияние с Матерью, то есть поклонение </a:t>
            </a:r>
            <a:r>
              <a:rPr lang="ru-RU" dirty="0" err="1" smtClean="0"/>
              <a:t>богине‑матери</a:t>
            </a:r>
            <a:r>
              <a:rPr lang="ru-RU" dirty="0" smtClean="0"/>
              <a:t>, </a:t>
            </a:r>
            <a:r>
              <a:rPr lang="ru-RU" dirty="0" smtClean="0"/>
              <a:t>Деве </a:t>
            </a:r>
            <a:r>
              <a:rPr lang="ru-RU" dirty="0" smtClean="0"/>
              <a:t>Марии, </a:t>
            </a:r>
            <a:r>
              <a:rPr lang="ru-RU" dirty="0" smtClean="0"/>
              <a:t>в </a:t>
            </a:r>
            <a:r>
              <a:rPr lang="ru-RU" dirty="0" smtClean="0"/>
              <a:t>других вариантах, </a:t>
            </a:r>
            <a:r>
              <a:rPr lang="ru-RU" dirty="0" smtClean="0"/>
              <a:t>то </a:t>
            </a:r>
            <a:r>
              <a:rPr lang="ru-RU" dirty="0" smtClean="0"/>
              <a:t>есть поклонение материнскому началу. Материнское начало, </a:t>
            </a:r>
            <a:r>
              <a:rPr lang="ru-RU" dirty="0" smtClean="0"/>
              <a:t>природа </a:t>
            </a:r>
            <a:r>
              <a:rPr lang="ru-RU" dirty="0" smtClean="0"/>
              <a:t>вокруг нас рождающаяся, возрождающая.</a:t>
            </a:r>
          </a:p>
          <a:p>
            <a:pPr algn="just"/>
            <a:r>
              <a:rPr lang="ru-RU" dirty="0" smtClean="0"/>
              <a:t> А Дочь – это Абсолют</a:t>
            </a:r>
            <a:r>
              <a:rPr lang="ru-RU" dirty="0" smtClean="0"/>
              <a:t>. С </a:t>
            </a:r>
            <a:r>
              <a:rPr lang="ru-RU" dirty="0" smtClean="0"/>
              <a:t>точки зрения новой эпохи, вхождение в Абсолют – это слияние с Дочерью. И накопление Абсолютного огня – это умение выражать огонь Отца собою, но при этом это </a:t>
            </a:r>
            <a:r>
              <a:rPr lang="ru-RU" dirty="0" err="1" smtClean="0"/>
              <a:t>слиянность</a:t>
            </a:r>
            <a:r>
              <a:rPr lang="ru-RU" dirty="0" smtClean="0"/>
              <a:t> с волей Отца путём Дочери. </a:t>
            </a:r>
          </a:p>
          <a:p>
            <a:pPr algn="just"/>
            <a:r>
              <a:rPr lang="ru-RU" dirty="0" smtClean="0"/>
              <a:t>Сам огонь – от Отца, а Абсолютность его, оформление в нас – это путь Дочери. И когда мы говорим: </a:t>
            </a:r>
            <a:r>
              <a:rPr lang="ru-RU" dirty="0" err="1" smtClean="0"/>
              <a:t>ФА‑Метагалактика</a:t>
            </a:r>
            <a:r>
              <a:rPr lang="ru-RU" dirty="0" smtClean="0"/>
              <a:t> – мы говорим: Форма Абсолюта, а форма – это ещё и третье начало Слова Отца, где тройка входит в семёрку, как часть. </a:t>
            </a:r>
          </a:p>
          <a:p>
            <a:pPr>
              <a:buNone/>
            </a:pP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27 </a:t>
            </a:r>
            <a:r>
              <a:rPr lang="ru-RU" sz="2300" dirty="0" smtClean="0"/>
              <a:t>Синтез ФА «Дочь Метагалактики», Одесса, январь 2009г.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Путь Дочери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И вот форма – это тройка, а Абсолют – это семёрка. Именно поэтому после седьмого Синтеза у нас на восьмом идёт Абсолютный огонь – есть куда фиксировать, то есть, пройдя Новое Рождение на </a:t>
            </a:r>
            <a:r>
              <a:rPr lang="ru-RU" dirty="0" err="1" smtClean="0"/>
              <a:t>семёрочке</a:t>
            </a:r>
            <a:r>
              <a:rPr lang="ru-RU" dirty="0" smtClean="0"/>
              <a:t>, – сейчас это на единичке, – мы входим в метагалактическое выражение огня, чтобы сконцентрировать первичный Абсолют в синтезе всех огней Метагалактики, взрастить его, а потом начинается развитие Абсолютного огня нами. </a:t>
            </a:r>
            <a:endParaRPr lang="ru-RU" dirty="0" smtClean="0"/>
          </a:p>
          <a:p>
            <a:pPr algn="just"/>
            <a:r>
              <a:rPr lang="ru-RU" dirty="0" smtClean="0"/>
              <a:t>Поэтому </a:t>
            </a:r>
            <a:r>
              <a:rPr lang="ru-RU" dirty="0" smtClean="0"/>
              <a:t>развитие Абсолюта ФА внутри нас – это выражение Дочери нами, а вот насыщенность огнём этого Абсолюта и этой Абсолютности – это выражение Отца нами. </a:t>
            </a:r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r>
              <a:rPr lang="ru-RU" sz="2100" dirty="0" smtClean="0"/>
              <a:t>27 </a:t>
            </a:r>
            <a:r>
              <a:rPr lang="ru-RU" sz="2100" dirty="0" smtClean="0"/>
              <a:t>Синтез ФА «Дочь Метагалактики», Одесса, январь 2009г.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Путь Дочери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 итоге, идеальное выражение духа – это Абсолют, а насыщенность этого духа огнём – это тот огонь, который мы стяжаем от Отца в дух, рождая то, что мы называем Абсолютом.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Абсолют</a:t>
            </a:r>
            <a:r>
              <a:rPr lang="ru-RU" dirty="0" smtClean="0"/>
              <a:t> – это синтез духа и огня. Но первичное выражение огня идёт духом, то есть жизнью, то есть силой. </a:t>
            </a:r>
          </a:p>
          <a:p>
            <a:pPr algn="just"/>
            <a:r>
              <a:rPr lang="ru-RU" dirty="0" smtClean="0"/>
              <a:t>В итоге, этот путь, прежде всего – путь Дочери. Это Дочь стяжает огонь у Отца, чтобы управлять им. </a:t>
            </a:r>
            <a:endParaRPr lang="ru-RU" dirty="0" smtClean="0"/>
          </a:p>
          <a:p>
            <a:pPr algn="just"/>
            <a:r>
              <a:rPr lang="ru-RU" dirty="0" smtClean="0"/>
              <a:t>Абсолютный </a:t>
            </a:r>
            <a:r>
              <a:rPr lang="ru-RU" dirty="0" smtClean="0"/>
              <a:t>огонь мы стяжаем у Отца, чтобы управлять им, то есть фактически появляется путь Дочери из нас и </a:t>
            </a:r>
            <a:r>
              <a:rPr lang="ru-RU" dirty="0" smtClean="0"/>
              <a:t>нами.</a:t>
            </a:r>
            <a:endParaRPr lang="ru-RU" dirty="0" smtClean="0"/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r>
              <a:rPr lang="ru-RU" sz="2100" dirty="0" smtClean="0"/>
              <a:t>27 </a:t>
            </a:r>
            <a:r>
              <a:rPr lang="ru-RU" sz="2100" dirty="0" smtClean="0"/>
              <a:t>Синтез ФА «Дочь Метагалактики», Одесса, январь 2009г.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Путь Абсолютного Огня как Путь Дочери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Поэтому в предыдущие эпохи Дочь росла Абсолютностью через совершенство и просветлённость тела, в том числе, постепенно. А теперь мы знаем путь Абсолютного огня, как путь Дочери. </a:t>
            </a:r>
          </a:p>
          <a:p>
            <a:pPr algn="just"/>
            <a:r>
              <a:rPr lang="ru-RU" dirty="0" smtClean="0"/>
              <a:t>Кстати, только стяжав Абсолютный огонь и развернув его, мы получаем прямое выражение Воли </a:t>
            </a:r>
            <a:r>
              <a:rPr lang="ru-RU" dirty="0" err="1" smtClean="0"/>
              <a:t>ФА‑Отца</a:t>
            </a:r>
            <a:r>
              <a:rPr lang="ru-RU" dirty="0" smtClean="0"/>
              <a:t> Метагалактики нами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27 </a:t>
            </a:r>
            <a:r>
              <a:rPr lang="ru-RU" sz="1800" dirty="0" smtClean="0"/>
              <a:t>Синтез ФА «Дочь Метагалактики», Одесса, январь 2009г.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Абсолютный</a:t>
            </a:r>
            <a:r>
              <a:rPr lang="en-US" b="1" dirty="0" smtClean="0"/>
              <a:t> </a:t>
            </a:r>
            <a:r>
              <a:rPr lang="ru-RU" b="1" dirty="0" smtClean="0"/>
              <a:t>Огонь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11260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4200" b="1" dirty="0" smtClean="0"/>
              <a:t>Абсолютный</a:t>
            </a:r>
            <a:r>
              <a:rPr lang="en-US" sz="4200" b="1" dirty="0" smtClean="0"/>
              <a:t> </a:t>
            </a:r>
            <a:r>
              <a:rPr lang="ru-RU" sz="4200" b="1" dirty="0" smtClean="0"/>
              <a:t>Огонь</a:t>
            </a:r>
            <a:r>
              <a:rPr lang="en-US" sz="4200" b="1" dirty="0" smtClean="0"/>
              <a:t> </a:t>
            </a:r>
            <a:r>
              <a:rPr lang="ru-RU" sz="4200" b="1" dirty="0" smtClean="0"/>
              <a:t>–</a:t>
            </a:r>
            <a:r>
              <a:rPr lang="en-US" sz="4200" b="1" dirty="0" smtClean="0"/>
              <a:t> </a:t>
            </a:r>
            <a:r>
              <a:rPr lang="ru-RU" sz="4200" b="1" dirty="0" smtClean="0"/>
              <a:t>это Огонь</a:t>
            </a:r>
            <a:r>
              <a:rPr lang="en-US" sz="4200" b="1" dirty="0" smtClean="0"/>
              <a:t> </a:t>
            </a:r>
            <a:r>
              <a:rPr lang="ru-RU" sz="4200" b="1" dirty="0" smtClean="0"/>
              <a:t>жизни</a:t>
            </a:r>
            <a:r>
              <a:rPr lang="en-US" sz="4200" b="1" dirty="0" smtClean="0"/>
              <a:t> </a:t>
            </a:r>
            <a:r>
              <a:rPr lang="ru-RU" sz="4200" b="1" dirty="0" smtClean="0"/>
              <a:t>всей</a:t>
            </a:r>
            <a:r>
              <a:rPr lang="en-US" sz="4200" b="1" dirty="0" smtClean="0"/>
              <a:t> </a:t>
            </a:r>
            <a:r>
              <a:rPr lang="ru-RU" sz="4200" b="1" dirty="0" smtClean="0"/>
              <a:t>Метагалактики.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4200" dirty="0" smtClean="0"/>
              <a:t>В  Изначально</a:t>
            </a:r>
            <a:r>
              <a:rPr lang="en-US" sz="4200" dirty="0" smtClean="0"/>
              <a:t> </a:t>
            </a:r>
            <a:r>
              <a:rPr lang="ru-RU" sz="4200" dirty="0" smtClean="0"/>
              <a:t>Вышестоящем</a:t>
            </a:r>
            <a:r>
              <a:rPr lang="en-US" sz="4200" dirty="0" smtClean="0"/>
              <a:t> </a:t>
            </a:r>
            <a:r>
              <a:rPr lang="ru-RU" sz="4200" dirty="0" smtClean="0"/>
              <a:t>Отце,</a:t>
            </a:r>
            <a:r>
              <a:rPr lang="en-US" sz="4200" dirty="0" smtClean="0"/>
              <a:t> </a:t>
            </a:r>
            <a:r>
              <a:rPr lang="ru-RU" sz="4200" dirty="0" smtClean="0"/>
              <a:t>в</a:t>
            </a:r>
            <a:r>
              <a:rPr lang="en-US" sz="4200" dirty="0" smtClean="0"/>
              <a:t> </a:t>
            </a:r>
            <a:r>
              <a:rPr lang="ru-RU" sz="4200" dirty="0" smtClean="0"/>
              <a:t>данном</a:t>
            </a:r>
            <a:r>
              <a:rPr lang="en-US" sz="4200" dirty="0" smtClean="0"/>
              <a:t> </a:t>
            </a:r>
            <a:r>
              <a:rPr lang="ru-RU" sz="4200" dirty="0" smtClean="0"/>
              <a:t>случае</a:t>
            </a:r>
            <a:r>
              <a:rPr lang="en-US" sz="4200" dirty="0" smtClean="0"/>
              <a:t> </a:t>
            </a:r>
            <a:r>
              <a:rPr lang="ru-RU" sz="4200" dirty="0" smtClean="0"/>
              <a:t>Метагалактики</a:t>
            </a:r>
            <a:r>
              <a:rPr lang="ru-RU" sz="4200" dirty="0" smtClean="0"/>
              <a:t>,</a:t>
            </a:r>
            <a:r>
              <a:rPr lang="en-US" sz="4200" dirty="0" smtClean="0"/>
              <a:t>  </a:t>
            </a:r>
            <a:endParaRPr lang="ru-RU" sz="4200" dirty="0" smtClean="0"/>
          </a:p>
          <a:p>
            <a:pPr algn="just">
              <a:lnSpc>
                <a:spcPct val="120000"/>
              </a:lnSpc>
              <a:buNone/>
            </a:pPr>
            <a:r>
              <a:rPr lang="ru-RU" sz="4200" dirty="0" smtClean="0"/>
              <a:t>есть</a:t>
            </a:r>
            <a:r>
              <a:rPr lang="en-US" sz="4200" dirty="0" smtClean="0"/>
              <a:t> </a:t>
            </a:r>
            <a:r>
              <a:rPr lang="ru-RU" sz="4200" dirty="0" smtClean="0"/>
              <a:t>тотальный</a:t>
            </a:r>
            <a:r>
              <a:rPr lang="en-US" sz="4200" dirty="0" smtClean="0"/>
              <a:t> </a:t>
            </a:r>
            <a:r>
              <a:rPr lang="ru-RU" sz="4200" dirty="0" smtClean="0"/>
              <a:t>Огонь</a:t>
            </a:r>
            <a:r>
              <a:rPr lang="en-US" sz="4200" dirty="0" smtClean="0"/>
              <a:t> </a:t>
            </a:r>
            <a:r>
              <a:rPr lang="ru-RU" sz="4200" dirty="0" smtClean="0"/>
              <a:t>жизни</a:t>
            </a:r>
            <a:r>
              <a:rPr lang="ru-RU" sz="4200" dirty="0" smtClean="0"/>
              <a:t>.</a:t>
            </a:r>
            <a:r>
              <a:rPr lang="en-US" sz="4200" dirty="0" smtClean="0"/>
              <a:t> </a:t>
            </a:r>
            <a:endParaRPr lang="ru-RU" sz="4200" dirty="0" smtClean="0"/>
          </a:p>
          <a:p>
            <a:pPr algn="just">
              <a:lnSpc>
                <a:spcPct val="120000"/>
              </a:lnSpc>
            </a:pPr>
            <a:r>
              <a:rPr lang="ru-RU" sz="4200" dirty="0" smtClean="0"/>
              <a:t>Если</a:t>
            </a:r>
            <a:r>
              <a:rPr lang="en-US" sz="4200" dirty="0" smtClean="0"/>
              <a:t> </a:t>
            </a:r>
            <a:r>
              <a:rPr lang="ru-RU" sz="4200" dirty="0" smtClean="0"/>
              <a:t>мы</a:t>
            </a:r>
            <a:r>
              <a:rPr lang="en-US" sz="4200" dirty="0" smtClean="0"/>
              <a:t> </a:t>
            </a:r>
            <a:r>
              <a:rPr lang="ru-RU" sz="4200" dirty="0" smtClean="0"/>
              <a:t>клеточка</a:t>
            </a:r>
            <a:r>
              <a:rPr lang="en-US" sz="4200" dirty="0" smtClean="0"/>
              <a:t> </a:t>
            </a:r>
            <a:r>
              <a:rPr lang="ru-RU" sz="4200" dirty="0" smtClean="0"/>
              <a:t>Отца,</a:t>
            </a:r>
            <a:r>
              <a:rPr lang="en-US" sz="4200" dirty="0" smtClean="0"/>
              <a:t> </a:t>
            </a:r>
            <a:r>
              <a:rPr lang="ru-RU" sz="4200" dirty="0" smtClean="0"/>
              <a:t>то</a:t>
            </a:r>
            <a:r>
              <a:rPr lang="en-US" sz="4200" dirty="0" smtClean="0"/>
              <a:t> </a:t>
            </a:r>
            <a:r>
              <a:rPr lang="ru-RU" sz="4200" dirty="0" smtClean="0"/>
              <a:t>клеточка</a:t>
            </a:r>
            <a:r>
              <a:rPr lang="en-US" sz="4200" dirty="0" smtClean="0"/>
              <a:t> </a:t>
            </a:r>
            <a:r>
              <a:rPr lang="ru-RU" sz="4200" dirty="0" smtClean="0"/>
              <a:t>маленькая,</a:t>
            </a:r>
            <a:r>
              <a:rPr lang="en-US" sz="4200" dirty="0" smtClean="0"/>
              <a:t> </a:t>
            </a:r>
            <a:r>
              <a:rPr lang="ru-RU" sz="4200" dirty="0" smtClean="0"/>
              <a:t>а</a:t>
            </a:r>
            <a:r>
              <a:rPr lang="en-US" sz="4200" dirty="0" smtClean="0"/>
              <a:t> </a:t>
            </a:r>
            <a:r>
              <a:rPr lang="ru-RU" sz="4200" dirty="0" smtClean="0"/>
              <a:t>тотальный Огонь</a:t>
            </a:r>
            <a:r>
              <a:rPr lang="en-US" sz="4200" dirty="0" smtClean="0"/>
              <a:t> </a:t>
            </a:r>
            <a:r>
              <a:rPr lang="ru-RU" sz="4200" dirty="0" smtClean="0"/>
              <a:t>жизни</a:t>
            </a:r>
            <a:r>
              <a:rPr lang="en-US" sz="4200" dirty="0" smtClean="0"/>
              <a:t> </a:t>
            </a:r>
            <a:r>
              <a:rPr lang="ru-RU" sz="4200" dirty="0" smtClean="0"/>
              <a:t>–</a:t>
            </a:r>
            <a:r>
              <a:rPr lang="en-US" sz="4200" dirty="0" smtClean="0"/>
              <a:t> </a:t>
            </a:r>
            <a:r>
              <a:rPr lang="ru-RU" sz="4200" dirty="0" smtClean="0"/>
              <a:t>это</a:t>
            </a:r>
            <a:r>
              <a:rPr lang="en-US" sz="4200" dirty="0" smtClean="0"/>
              <a:t> </a:t>
            </a:r>
            <a:r>
              <a:rPr lang="ru-RU" sz="4200" dirty="0" smtClean="0"/>
              <a:t>цельность</a:t>
            </a:r>
            <a:r>
              <a:rPr lang="en-US" sz="4200" dirty="0" smtClean="0"/>
              <a:t> </a:t>
            </a:r>
            <a:r>
              <a:rPr lang="ru-RU" sz="4200" dirty="0" smtClean="0"/>
              <a:t>Отца.</a:t>
            </a:r>
            <a:r>
              <a:rPr lang="en-US" sz="4200" dirty="0" smtClean="0"/>
              <a:t> </a:t>
            </a:r>
            <a:endParaRPr lang="ru-RU" sz="4200" dirty="0" smtClean="0"/>
          </a:p>
          <a:p>
            <a:pPr algn="just">
              <a:lnSpc>
                <a:spcPct val="120000"/>
              </a:lnSpc>
            </a:pPr>
            <a:r>
              <a:rPr lang="ru-RU" sz="4200" dirty="0" smtClean="0"/>
              <a:t>Вот</a:t>
            </a:r>
            <a:r>
              <a:rPr lang="en-US" sz="4200" dirty="0" smtClean="0"/>
              <a:t> </a:t>
            </a:r>
            <a:r>
              <a:rPr lang="ru-RU" sz="4200" dirty="0" smtClean="0"/>
              <a:t>по</a:t>
            </a:r>
            <a:r>
              <a:rPr lang="en-US" sz="4200" dirty="0" smtClean="0"/>
              <a:t> </a:t>
            </a:r>
            <a:r>
              <a:rPr lang="ru-RU" sz="4200" dirty="0" smtClean="0"/>
              <a:t>отношению</a:t>
            </a:r>
            <a:r>
              <a:rPr lang="en-US" sz="4200" dirty="0" smtClean="0"/>
              <a:t> </a:t>
            </a:r>
            <a:r>
              <a:rPr lang="ru-RU" sz="4200" dirty="0" smtClean="0"/>
              <a:t>к</a:t>
            </a:r>
            <a:r>
              <a:rPr lang="en-US" sz="4200" dirty="0" smtClean="0"/>
              <a:t> </a:t>
            </a:r>
            <a:r>
              <a:rPr lang="ru-RU" sz="4200" dirty="0" smtClean="0"/>
              <a:t>маленькой</a:t>
            </a:r>
            <a:r>
              <a:rPr lang="en-US" sz="4200" dirty="0" smtClean="0"/>
              <a:t> </a:t>
            </a:r>
            <a:r>
              <a:rPr lang="ru-RU" sz="4200" dirty="0" smtClean="0"/>
              <a:t>клеточке</a:t>
            </a:r>
            <a:r>
              <a:rPr lang="en-US" sz="4200" dirty="0" smtClean="0"/>
              <a:t> </a:t>
            </a:r>
            <a:r>
              <a:rPr lang="ru-RU" sz="4200" dirty="0" smtClean="0"/>
              <a:t>тотальный</a:t>
            </a:r>
            <a:r>
              <a:rPr lang="en-US" sz="4200" dirty="0" smtClean="0"/>
              <a:t> </a:t>
            </a:r>
            <a:r>
              <a:rPr lang="ru-RU" sz="4200" dirty="0" smtClean="0"/>
              <a:t>Огонь</a:t>
            </a:r>
            <a:r>
              <a:rPr lang="en-US" sz="4200" dirty="0" smtClean="0"/>
              <a:t> </a:t>
            </a:r>
            <a:r>
              <a:rPr lang="ru-RU" sz="4200" dirty="0" smtClean="0"/>
              <a:t>жизни</a:t>
            </a:r>
            <a:r>
              <a:rPr lang="en-US" sz="4200" dirty="0" smtClean="0"/>
              <a:t> </a:t>
            </a:r>
            <a:endParaRPr lang="ru-RU" sz="4200" dirty="0" smtClean="0"/>
          </a:p>
          <a:p>
            <a:pPr algn="just">
              <a:lnSpc>
                <a:spcPct val="120000"/>
              </a:lnSpc>
              <a:buNone/>
            </a:pPr>
            <a:r>
              <a:rPr lang="ru-RU" sz="4200" dirty="0" smtClean="0"/>
              <a:t>Отца	является		Абсолютом,  то</a:t>
            </a:r>
            <a:r>
              <a:rPr lang="en-US" sz="4200" dirty="0" smtClean="0"/>
              <a:t> </a:t>
            </a:r>
            <a:r>
              <a:rPr lang="ru-RU" sz="4200" dirty="0" smtClean="0"/>
              <a:t>есть</a:t>
            </a:r>
            <a:r>
              <a:rPr lang="en-US" sz="4200" dirty="0" smtClean="0"/>
              <a:t> </a:t>
            </a:r>
            <a:r>
              <a:rPr lang="ru-RU" sz="4200" dirty="0" smtClean="0"/>
              <a:t>цельной</a:t>
            </a:r>
            <a:r>
              <a:rPr lang="en-US" sz="4200" dirty="0" smtClean="0"/>
              <a:t> </a:t>
            </a:r>
            <a:r>
              <a:rPr lang="ru-RU" sz="4200" dirty="0" smtClean="0"/>
              <a:t>формой</a:t>
            </a:r>
            <a:r>
              <a:rPr lang="en-US" sz="4200" dirty="0" smtClean="0"/>
              <a:t> </a:t>
            </a:r>
            <a:r>
              <a:rPr lang="ru-RU" sz="4200" dirty="0" smtClean="0"/>
              <a:t>Огня,</a:t>
            </a:r>
            <a:r>
              <a:rPr lang="en-US" sz="4200" dirty="0" smtClean="0"/>
              <a:t> </a:t>
            </a:r>
            <a:r>
              <a:rPr lang="ru-RU" sz="4200" dirty="0" smtClean="0"/>
              <a:t>которая</a:t>
            </a:r>
            <a:r>
              <a:rPr lang="en-US" sz="4200" dirty="0" smtClean="0"/>
              <a:t> </a:t>
            </a:r>
            <a:r>
              <a:rPr lang="ru-RU" sz="4200" dirty="0" smtClean="0"/>
              <a:t>намного</a:t>
            </a:r>
            <a:r>
              <a:rPr lang="en-US" sz="4200" dirty="0" smtClean="0"/>
              <a:t> </a:t>
            </a:r>
            <a:r>
              <a:rPr lang="ru-RU" sz="4200" dirty="0" smtClean="0"/>
              <a:t>больше</a:t>
            </a:r>
            <a:r>
              <a:rPr lang="en-US" sz="4200" dirty="0" smtClean="0"/>
              <a:t> </a:t>
            </a:r>
            <a:r>
              <a:rPr lang="ru-RU" sz="4200" dirty="0" smtClean="0"/>
              <a:t>наших  возможностей,</a:t>
            </a:r>
            <a:r>
              <a:rPr lang="en-US" sz="4200" dirty="0" smtClean="0"/>
              <a:t> </a:t>
            </a:r>
            <a:r>
              <a:rPr lang="ru-RU" sz="4200" dirty="0" smtClean="0"/>
              <a:t>и</a:t>
            </a:r>
            <a:r>
              <a:rPr lang="en-US" sz="4200" dirty="0" smtClean="0"/>
              <a:t> </a:t>
            </a:r>
            <a:r>
              <a:rPr lang="ru-RU" sz="4200" dirty="0" smtClean="0"/>
              <a:t>которая</a:t>
            </a:r>
            <a:r>
              <a:rPr lang="en-US" sz="4200" dirty="0" smtClean="0"/>
              <a:t> </a:t>
            </a:r>
            <a:r>
              <a:rPr lang="ru-RU" sz="4200" dirty="0" smtClean="0"/>
              <a:t>складывает</a:t>
            </a:r>
            <a:r>
              <a:rPr lang="en-US" sz="4200" dirty="0" smtClean="0"/>
              <a:t> </a:t>
            </a:r>
            <a:r>
              <a:rPr lang="ru-RU" sz="4200" dirty="0" smtClean="0"/>
              <a:t>абсолютную</a:t>
            </a:r>
            <a:r>
              <a:rPr lang="en-US" sz="4200" dirty="0" smtClean="0"/>
              <a:t> </a:t>
            </a:r>
            <a:r>
              <a:rPr lang="ru-RU" sz="4200" dirty="0" smtClean="0"/>
              <a:t>форму</a:t>
            </a:r>
            <a:r>
              <a:rPr lang="en-US" sz="4200" dirty="0" smtClean="0"/>
              <a:t> </a:t>
            </a:r>
            <a:endParaRPr lang="ru-RU" sz="4200" dirty="0" smtClean="0"/>
          </a:p>
          <a:p>
            <a:pPr algn="just">
              <a:lnSpc>
                <a:spcPct val="120000"/>
              </a:lnSpc>
              <a:buNone/>
            </a:pPr>
            <a:r>
              <a:rPr lang="ru-RU" sz="4200" dirty="0" smtClean="0"/>
              <a:t>огненности</a:t>
            </a:r>
            <a:r>
              <a:rPr lang="en-US" sz="4200" dirty="0" smtClean="0"/>
              <a:t> </a:t>
            </a:r>
            <a:r>
              <a:rPr lang="ru-RU" sz="4200" dirty="0" smtClean="0"/>
              <a:t> присутствия</a:t>
            </a:r>
            <a:r>
              <a:rPr lang="en-US" sz="4200" dirty="0" smtClean="0"/>
              <a:t> </a:t>
            </a:r>
            <a:r>
              <a:rPr lang="ru-RU" sz="4200" dirty="0" smtClean="0"/>
              <a:t>Огня</a:t>
            </a:r>
            <a:r>
              <a:rPr lang="en-US" sz="4200" dirty="0" smtClean="0"/>
              <a:t> </a:t>
            </a:r>
            <a:r>
              <a:rPr lang="ru-RU" sz="4200" dirty="0" smtClean="0"/>
              <a:t>жизни</a:t>
            </a:r>
            <a:r>
              <a:rPr lang="en-US" sz="4200" dirty="0" smtClean="0"/>
              <a:t> </a:t>
            </a:r>
            <a:r>
              <a:rPr lang="ru-RU" sz="4200" dirty="0" smtClean="0"/>
              <a:t>в</a:t>
            </a:r>
            <a:r>
              <a:rPr lang="en-US" sz="4200" dirty="0" smtClean="0"/>
              <a:t> </a:t>
            </a:r>
            <a:r>
              <a:rPr lang="ru-RU" sz="4200" dirty="0" smtClean="0"/>
              <a:t>каждом</a:t>
            </a:r>
            <a:r>
              <a:rPr lang="en-US" sz="4200" dirty="0" smtClean="0"/>
              <a:t> </a:t>
            </a:r>
            <a:r>
              <a:rPr lang="ru-RU" sz="4200" dirty="0" smtClean="0"/>
              <a:t>человеке</a:t>
            </a:r>
            <a:r>
              <a:rPr lang="ru-RU" sz="4200" dirty="0" smtClean="0"/>
              <a:t>.</a:t>
            </a:r>
            <a:endParaRPr lang="ru-RU" sz="4200" dirty="0" smtClean="0"/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r>
              <a:rPr lang="ru-RU" sz="3800" dirty="0" smtClean="0"/>
              <a:t>8 </a:t>
            </a:r>
            <a:r>
              <a:rPr lang="ru-RU" sz="3800" dirty="0" smtClean="0"/>
              <a:t>Синтез Огня «Дом ФА-Отца», В.Сердюк, г.</a:t>
            </a:r>
            <a:r>
              <a:rPr lang="en-US" sz="3800" dirty="0" smtClean="0"/>
              <a:t> </a:t>
            </a:r>
            <a:r>
              <a:rPr lang="ru-RU" sz="3800" dirty="0" smtClean="0"/>
              <a:t>Новосибирск</a:t>
            </a:r>
            <a:r>
              <a:rPr lang="en-US" sz="3800" dirty="0" smtClean="0"/>
              <a:t> </a:t>
            </a:r>
            <a:r>
              <a:rPr lang="ru-RU" sz="3800" dirty="0" smtClean="0"/>
              <a:t>14-15</a:t>
            </a:r>
            <a:r>
              <a:rPr lang="en-US" sz="3800" dirty="0" smtClean="0"/>
              <a:t> </a:t>
            </a:r>
            <a:r>
              <a:rPr lang="ru-RU" sz="3800" dirty="0" smtClean="0"/>
              <a:t>мая</a:t>
            </a:r>
            <a:r>
              <a:rPr lang="en-US" sz="3800" dirty="0" smtClean="0"/>
              <a:t> </a:t>
            </a:r>
            <a:r>
              <a:rPr lang="ru-RU" sz="3800" dirty="0" smtClean="0"/>
              <a:t>2011г</a:t>
            </a:r>
            <a:r>
              <a:rPr lang="ru-RU" sz="2600" i="1" dirty="0" smtClean="0"/>
              <a:t>.</a:t>
            </a:r>
            <a:endParaRPr lang="ru-RU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В</a:t>
            </a:r>
            <a:r>
              <a:rPr lang="en-US" b="1" dirty="0" smtClean="0"/>
              <a:t> </a:t>
            </a:r>
            <a:r>
              <a:rPr lang="ru-RU" b="1" dirty="0" smtClean="0"/>
              <a:t>любом</a:t>
            </a:r>
            <a:r>
              <a:rPr lang="en-US" b="1" dirty="0" smtClean="0"/>
              <a:t> </a:t>
            </a:r>
            <a:r>
              <a:rPr lang="ru-RU" b="1" dirty="0" smtClean="0"/>
              <a:t>огне</a:t>
            </a:r>
            <a:r>
              <a:rPr lang="en-US" b="1" dirty="0" smtClean="0"/>
              <a:t> </a:t>
            </a:r>
            <a:r>
              <a:rPr lang="ru-RU" b="1" dirty="0" smtClean="0"/>
              <a:t>у</a:t>
            </a:r>
            <a:r>
              <a:rPr lang="en-US" b="1" dirty="0" smtClean="0"/>
              <a:t> </a:t>
            </a:r>
            <a:r>
              <a:rPr lang="ru-RU" b="1" dirty="0" smtClean="0"/>
              <a:t>Отца</a:t>
            </a:r>
            <a:r>
              <a:rPr lang="en-US" b="1" dirty="0" smtClean="0"/>
              <a:t> </a:t>
            </a:r>
            <a:r>
              <a:rPr lang="ru-RU" b="1" dirty="0" smtClean="0"/>
              <a:t>записан</a:t>
            </a:r>
            <a:r>
              <a:rPr lang="en-US" b="1" dirty="0" smtClean="0"/>
              <a:t> </a:t>
            </a:r>
            <a:r>
              <a:rPr lang="ru-RU" b="1" dirty="0" smtClean="0"/>
              <a:t>Синтез.</a:t>
            </a:r>
            <a:r>
              <a:rPr lang="en-US" b="1" dirty="0" smtClean="0"/>
              <a:t> </a:t>
            </a:r>
            <a:endParaRPr lang="ru-RU" b="1" dirty="0" smtClean="0"/>
          </a:p>
          <a:p>
            <a:pPr algn="just"/>
            <a:r>
              <a:rPr lang="ru-RU" b="1" dirty="0" smtClean="0"/>
              <a:t>Абсолютный</a:t>
            </a:r>
            <a:r>
              <a:rPr lang="en-US" b="1" dirty="0" smtClean="0"/>
              <a:t> </a:t>
            </a:r>
            <a:r>
              <a:rPr lang="ru-RU" b="1" dirty="0" smtClean="0"/>
              <a:t>Огонь</a:t>
            </a:r>
            <a:r>
              <a:rPr lang="en-US" b="1" dirty="0" smtClean="0"/>
              <a:t> </a:t>
            </a:r>
            <a:r>
              <a:rPr lang="ru-RU" b="1" dirty="0" smtClean="0"/>
              <a:t>–</a:t>
            </a:r>
            <a:r>
              <a:rPr lang="en-US" b="1" dirty="0" smtClean="0"/>
              <a:t> </a:t>
            </a:r>
            <a:r>
              <a:rPr lang="ru-RU" b="1" dirty="0" smtClean="0"/>
              <a:t>не</a:t>
            </a:r>
            <a:r>
              <a:rPr lang="en-US" b="1" dirty="0" smtClean="0"/>
              <a:t> </a:t>
            </a:r>
            <a:r>
              <a:rPr lang="ru-RU" b="1" dirty="0" smtClean="0"/>
              <a:t>исключение</a:t>
            </a:r>
            <a:r>
              <a:rPr lang="ru-RU" dirty="0" smtClean="0"/>
              <a:t>.</a:t>
            </a:r>
            <a:r>
              <a:rPr lang="en-US" dirty="0" smtClean="0"/>
              <a:t> </a:t>
            </a:r>
            <a:endParaRPr lang="ru-RU" dirty="0" smtClean="0"/>
          </a:p>
          <a:p>
            <a:pPr algn="just"/>
            <a:r>
              <a:rPr lang="en-US" dirty="0" smtClean="0"/>
              <a:t>А в </a:t>
            </a:r>
            <a:r>
              <a:rPr lang="en-US" dirty="0" err="1" smtClean="0"/>
              <a:t>Абсолютном</a:t>
            </a:r>
            <a:r>
              <a:rPr lang="en-US" dirty="0" smtClean="0"/>
              <a:t> </a:t>
            </a:r>
            <a:r>
              <a:rPr lang="en-US" dirty="0" err="1" smtClean="0"/>
              <a:t>Огне</a:t>
            </a:r>
            <a:r>
              <a:rPr lang="en-US" dirty="0" smtClean="0"/>
              <a:t> </a:t>
            </a:r>
            <a:r>
              <a:rPr lang="en-US" dirty="0" err="1" smtClean="0"/>
              <a:t>что</a:t>
            </a:r>
            <a:r>
              <a:rPr lang="en-US" dirty="0" smtClean="0"/>
              <a:t> </a:t>
            </a:r>
            <a:r>
              <a:rPr lang="en-US" dirty="0" err="1" smtClean="0"/>
              <a:t>записано</a:t>
            </a:r>
            <a:r>
              <a:rPr lang="en-US" dirty="0" smtClean="0"/>
              <a:t>? </a:t>
            </a:r>
            <a:endParaRPr lang="ru-RU" dirty="0" smtClean="0"/>
          </a:p>
          <a:p>
            <a:pPr algn="just"/>
            <a:r>
              <a:rPr lang="ru-RU" dirty="0" smtClean="0"/>
              <a:t>Догадаться </a:t>
            </a:r>
            <a:r>
              <a:rPr lang="ru-RU" dirty="0" smtClean="0"/>
              <a:t>не</a:t>
            </a:r>
            <a:r>
              <a:rPr lang="en-US" dirty="0" smtClean="0"/>
              <a:t> </a:t>
            </a:r>
            <a:r>
              <a:rPr lang="ru-RU" dirty="0" smtClean="0"/>
              <a:t>сложно.</a:t>
            </a:r>
            <a:r>
              <a:rPr lang="en-US" dirty="0" smtClean="0"/>
              <a:t> </a:t>
            </a:r>
            <a:r>
              <a:rPr lang="ru-RU" dirty="0" smtClean="0"/>
              <a:t>Синтез</a:t>
            </a:r>
            <a:r>
              <a:rPr lang="en-US" dirty="0" smtClean="0"/>
              <a:t> </a:t>
            </a:r>
            <a:r>
              <a:rPr lang="ru-RU" dirty="0" smtClean="0"/>
              <a:t>жизни.</a:t>
            </a:r>
            <a:r>
              <a:rPr lang="en-US" dirty="0" smtClean="0"/>
              <a:t> </a:t>
            </a:r>
            <a:endParaRPr lang="ru-RU" dirty="0" smtClean="0"/>
          </a:p>
          <a:p>
            <a:pPr algn="just"/>
            <a:r>
              <a:rPr lang="ru-RU" dirty="0" smtClean="0"/>
              <a:t>Мы</a:t>
            </a:r>
            <a:r>
              <a:rPr lang="en-US" dirty="0" smtClean="0"/>
              <a:t> </a:t>
            </a:r>
            <a:r>
              <a:rPr lang="ru-RU" dirty="0" smtClean="0"/>
              <a:t>с</a:t>
            </a:r>
            <a:r>
              <a:rPr lang="en-US" dirty="0" smtClean="0"/>
              <a:t> </a:t>
            </a:r>
            <a:r>
              <a:rPr lang="ru-RU" dirty="0" smtClean="0"/>
              <a:t>вами</a:t>
            </a:r>
            <a:r>
              <a:rPr lang="en-US" dirty="0" smtClean="0"/>
              <a:t> </a:t>
            </a:r>
            <a:r>
              <a:rPr lang="ru-RU" dirty="0" smtClean="0"/>
              <a:t>проходим</a:t>
            </a:r>
            <a:r>
              <a:rPr lang="en-US" dirty="0" smtClean="0"/>
              <a:t> </a:t>
            </a:r>
            <a:r>
              <a:rPr lang="ru-RU" dirty="0" smtClean="0"/>
              <a:t>Синтез</a:t>
            </a:r>
            <a:r>
              <a:rPr lang="en-US" dirty="0" smtClean="0"/>
              <a:t> </a:t>
            </a:r>
            <a:r>
              <a:rPr lang="ru-RU" dirty="0" smtClean="0"/>
              <a:t>Огня,</a:t>
            </a:r>
            <a:r>
              <a:rPr lang="en-US" dirty="0" smtClean="0"/>
              <a:t> </a:t>
            </a:r>
            <a:r>
              <a:rPr lang="ru-RU" dirty="0" smtClean="0"/>
              <a:t>чтобы </a:t>
            </a:r>
          </a:p>
          <a:p>
            <a:pPr algn="just">
              <a:buNone/>
            </a:pPr>
            <a:r>
              <a:rPr lang="en-US" dirty="0" smtClean="0"/>
              <a:t> </a:t>
            </a:r>
            <a:r>
              <a:rPr lang="ru-RU" dirty="0" smtClean="0"/>
              <a:t>состояться</a:t>
            </a:r>
            <a:r>
              <a:rPr lang="en-US" dirty="0" smtClean="0"/>
              <a:t> </a:t>
            </a:r>
            <a:r>
              <a:rPr lang="ru-RU" dirty="0" smtClean="0"/>
              <a:t>в</a:t>
            </a:r>
            <a:r>
              <a:rPr lang="en-US" dirty="0" smtClean="0"/>
              <a:t> </a:t>
            </a:r>
            <a:r>
              <a:rPr lang="ru-RU" dirty="0" smtClean="0"/>
              <a:t>Метагалактике</a:t>
            </a:r>
            <a:r>
              <a:rPr lang="en-US" dirty="0" smtClean="0"/>
              <a:t> </a:t>
            </a:r>
            <a:r>
              <a:rPr lang="ru-RU" dirty="0" smtClean="0"/>
              <a:t>и</a:t>
            </a:r>
            <a:r>
              <a:rPr lang="en-US" dirty="0" smtClean="0"/>
              <a:t> </a:t>
            </a:r>
            <a:r>
              <a:rPr lang="ru-RU" dirty="0" smtClean="0"/>
              <a:t>получить Основы</a:t>
            </a:r>
            <a:r>
              <a:rPr lang="en-US" dirty="0" smtClean="0"/>
              <a:t> </a:t>
            </a:r>
            <a:r>
              <a:rPr lang="ru-RU" dirty="0" smtClean="0"/>
              <a:t>жизни.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8 </a:t>
            </a:r>
            <a:r>
              <a:rPr lang="ru-RU" sz="1800" dirty="0" smtClean="0"/>
              <a:t>Синтез Огня «Дом ФА-Отца», В.Сердюк, г.</a:t>
            </a:r>
            <a:r>
              <a:rPr lang="en-US" sz="1800" dirty="0" smtClean="0"/>
              <a:t> </a:t>
            </a:r>
            <a:r>
              <a:rPr lang="ru-RU" sz="1800" dirty="0" smtClean="0"/>
              <a:t>Новосибирск</a:t>
            </a:r>
            <a:r>
              <a:rPr lang="en-US" sz="1800" dirty="0" smtClean="0"/>
              <a:t> </a:t>
            </a:r>
            <a:r>
              <a:rPr lang="ru-RU" sz="1800" dirty="0" smtClean="0"/>
              <a:t>14-15</a:t>
            </a:r>
            <a:r>
              <a:rPr lang="en-US" sz="1800" dirty="0" smtClean="0"/>
              <a:t> </a:t>
            </a:r>
            <a:r>
              <a:rPr lang="ru-RU" sz="1800" dirty="0" smtClean="0"/>
              <a:t>мая</a:t>
            </a:r>
            <a:r>
              <a:rPr lang="en-US" sz="1800" dirty="0" smtClean="0"/>
              <a:t> </a:t>
            </a:r>
            <a:r>
              <a:rPr lang="ru-RU" sz="1800" dirty="0" smtClean="0"/>
              <a:t>2011г.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Понятие Абсолют возникло в предыдущую эпоху, когда на вершине </a:t>
            </a:r>
            <a:r>
              <a:rPr lang="ru-RU" dirty="0" err="1" smtClean="0"/>
              <a:t>самадхи</a:t>
            </a:r>
            <a:r>
              <a:rPr lang="ru-RU" dirty="0" smtClean="0"/>
              <a:t>, восьмая ступень </a:t>
            </a:r>
            <a:r>
              <a:rPr lang="ru-RU" dirty="0" err="1" smtClean="0"/>
              <a:t>раджа-йоги</a:t>
            </a:r>
            <a:r>
              <a:rPr lang="ru-RU" dirty="0" smtClean="0"/>
              <a:t>, ты должен был слиться с Абсолютом. Можно сказать, с тотальным огнём, с Отцом, там не называлось в йоге Отец, с Абсолютом, как, можно сказать, Всеединым Началом всего во всём, или Творцом всего во всём. То есть, с тотальным Творением. </a:t>
            </a:r>
          </a:p>
          <a:p>
            <a:pPr algn="just"/>
            <a:r>
              <a:rPr lang="ru-RU" dirty="0" smtClean="0"/>
              <a:t>Можно сказать, что Метагалактика, если взять её, как сфера, занимается самоорганизацией каждого из нас, и </a:t>
            </a:r>
            <a:r>
              <a:rPr lang="ru-RU" dirty="0" err="1" smtClean="0"/>
              <a:t>сотворяет</a:t>
            </a:r>
            <a:r>
              <a:rPr lang="ru-RU" dirty="0" smtClean="0"/>
              <a:t> каждого из нас Абсолютным Огнём или Абсолютом. И чтобы войти в Условия Метагалактического роста, нужен Абсолютный Огонь, который таким образом вас взращивает метагалактическими Частями, метагалактическими системами. </a:t>
            </a:r>
          </a:p>
          <a:p>
            <a:pPr algn="just"/>
            <a:r>
              <a:rPr lang="ru-RU" b="1" dirty="0" smtClean="0"/>
              <a:t>Абсолютный Огонь – это фактически Огонь Сотворения или Созидания каждого из нас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sz="2300" dirty="0" smtClean="0"/>
          </a:p>
          <a:p>
            <a:pPr>
              <a:buNone/>
            </a:pP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7 </a:t>
            </a:r>
            <a:r>
              <a:rPr lang="ru-RU" sz="2300" dirty="0" smtClean="0"/>
              <a:t>Цельный Синтез ИВО, 18-19 апреля 2015, ДИВО 191 Про., СПб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Т</a:t>
            </a:r>
            <a:r>
              <a:rPr lang="ru-RU" dirty="0" smtClean="0"/>
              <a:t>ак</a:t>
            </a:r>
            <a:r>
              <a:rPr lang="en-US" dirty="0" smtClean="0"/>
              <a:t> </a:t>
            </a:r>
            <a:r>
              <a:rPr lang="ru-RU" dirty="0" smtClean="0"/>
              <a:t>как</a:t>
            </a:r>
            <a:r>
              <a:rPr lang="en-US" dirty="0" smtClean="0"/>
              <a:t> </a:t>
            </a:r>
            <a:r>
              <a:rPr lang="ru-RU" dirty="0" smtClean="0"/>
              <a:t>действует</a:t>
            </a:r>
            <a:r>
              <a:rPr lang="en-US" dirty="0" smtClean="0"/>
              <a:t> </a:t>
            </a:r>
            <a:r>
              <a:rPr lang="ru-RU" dirty="0" smtClean="0"/>
              <a:t>закон,</a:t>
            </a:r>
            <a:r>
              <a:rPr lang="en-US" dirty="0" smtClean="0"/>
              <a:t> </a:t>
            </a:r>
            <a:r>
              <a:rPr lang="ru-RU" dirty="0" smtClean="0"/>
              <a:t>что</a:t>
            </a:r>
            <a:r>
              <a:rPr lang="en-US" dirty="0" smtClean="0"/>
              <a:t> </a:t>
            </a:r>
            <a:r>
              <a:rPr lang="ru-RU" dirty="0" smtClean="0"/>
              <a:t>«подобное</a:t>
            </a:r>
            <a:r>
              <a:rPr lang="en-US" dirty="0" smtClean="0"/>
              <a:t> </a:t>
            </a:r>
            <a:r>
              <a:rPr lang="ru-RU" dirty="0" smtClean="0"/>
              <a:t>притягивает</a:t>
            </a:r>
            <a:r>
              <a:rPr lang="en-US" dirty="0" smtClean="0"/>
              <a:t> </a:t>
            </a:r>
            <a:r>
              <a:rPr lang="ru-RU" dirty="0" smtClean="0"/>
              <a:t>подобное</a:t>
            </a:r>
            <a:r>
              <a:rPr lang="ru-RU" dirty="0" smtClean="0"/>
              <a:t>»,	</a:t>
            </a:r>
            <a:r>
              <a:rPr lang="ru-RU" dirty="0" err="1" smtClean="0"/>
              <a:t>н</a:t>
            </a:r>
            <a:r>
              <a:rPr lang="en-US" dirty="0" err="1" smtClean="0"/>
              <a:t>ам</a:t>
            </a:r>
            <a:r>
              <a:rPr lang="ru-RU" dirty="0" smtClean="0"/>
              <a:t>	</a:t>
            </a:r>
            <a:r>
              <a:rPr lang="en-US" dirty="0" err="1" smtClean="0"/>
              <a:t>надо</a:t>
            </a:r>
            <a:r>
              <a:rPr lang="ru-RU" dirty="0" smtClean="0"/>
              <a:t> насытиться</a:t>
            </a:r>
            <a:r>
              <a:rPr lang="en-US" dirty="0" smtClean="0"/>
              <a:t> </a:t>
            </a:r>
            <a:r>
              <a:rPr lang="ru-RU" dirty="0" smtClean="0"/>
              <a:t>Абсолютом</a:t>
            </a:r>
            <a:r>
              <a:rPr lang="en-US" dirty="0" smtClean="0"/>
              <a:t> </a:t>
            </a:r>
            <a:r>
              <a:rPr lang="ru-RU" dirty="0" smtClean="0"/>
              <a:t>Изначально</a:t>
            </a:r>
            <a:r>
              <a:rPr lang="en-US" dirty="0" smtClean="0"/>
              <a:t> </a:t>
            </a:r>
            <a:r>
              <a:rPr lang="ru-RU" dirty="0" smtClean="0"/>
              <a:t>Вышестоящего</a:t>
            </a:r>
            <a:r>
              <a:rPr lang="en-US" dirty="0" smtClean="0"/>
              <a:t> </a:t>
            </a:r>
            <a:r>
              <a:rPr lang="ru-RU" dirty="0" smtClean="0"/>
              <a:t>Отца,</a:t>
            </a:r>
            <a:r>
              <a:rPr lang="en-US" dirty="0" smtClean="0"/>
              <a:t> </a:t>
            </a:r>
            <a:r>
              <a:rPr lang="ru-RU" dirty="0" smtClean="0"/>
              <a:t>впитать его</a:t>
            </a:r>
            <a:r>
              <a:rPr lang="en-US" dirty="0" smtClean="0"/>
              <a:t> </a:t>
            </a:r>
            <a:r>
              <a:rPr lang="ru-RU" dirty="0" smtClean="0"/>
              <a:t>Огонь</a:t>
            </a:r>
            <a:r>
              <a:rPr lang="en-US" dirty="0" smtClean="0"/>
              <a:t> </a:t>
            </a:r>
            <a:r>
              <a:rPr lang="ru-RU" dirty="0" smtClean="0"/>
              <a:t>собой,</a:t>
            </a:r>
            <a:r>
              <a:rPr lang="en-US" dirty="0" smtClean="0"/>
              <a:t> </a:t>
            </a:r>
            <a:r>
              <a:rPr lang="ru-RU" dirty="0" smtClean="0"/>
              <a:t>Отец</a:t>
            </a:r>
            <a:r>
              <a:rPr lang="en-US" dirty="0" smtClean="0"/>
              <a:t> </a:t>
            </a:r>
            <a:r>
              <a:rPr lang="ru-RU" dirty="0" smtClean="0"/>
              <a:t>делится</a:t>
            </a:r>
            <a:r>
              <a:rPr lang="en-US" dirty="0" smtClean="0"/>
              <a:t> </a:t>
            </a:r>
            <a:r>
              <a:rPr lang="ru-RU" dirty="0" smtClean="0"/>
              <a:t>Огнём.</a:t>
            </a:r>
          </a:p>
          <a:p>
            <a:pPr algn="just"/>
            <a:r>
              <a:rPr lang="ru-RU" b="1" dirty="0" smtClean="0"/>
              <a:t>Абсолютный</a:t>
            </a:r>
            <a:r>
              <a:rPr lang="en-US" b="1" dirty="0" smtClean="0"/>
              <a:t> </a:t>
            </a:r>
            <a:r>
              <a:rPr lang="ru-RU" b="1" dirty="0" smtClean="0"/>
              <a:t>Огонь</a:t>
            </a:r>
            <a:r>
              <a:rPr lang="en-US" b="1" dirty="0" smtClean="0"/>
              <a:t> </a:t>
            </a:r>
            <a:r>
              <a:rPr lang="ru-RU" b="1" dirty="0" smtClean="0"/>
              <a:t>–</a:t>
            </a:r>
            <a:r>
              <a:rPr lang="en-US" b="1" dirty="0" smtClean="0"/>
              <a:t> </a:t>
            </a:r>
            <a:r>
              <a:rPr lang="ru-RU" b="1" dirty="0" smtClean="0"/>
              <a:t>это</a:t>
            </a:r>
            <a:r>
              <a:rPr lang="en-US" b="1" dirty="0" smtClean="0"/>
              <a:t> </a:t>
            </a:r>
            <a:r>
              <a:rPr lang="ru-RU" b="1" dirty="0" smtClean="0"/>
              <a:t>тотальный</a:t>
            </a:r>
            <a:r>
              <a:rPr lang="en-US" b="1" dirty="0" smtClean="0"/>
              <a:t> </a:t>
            </a:r>
            <a:r>
              <a:rPr lang="ru-RU" b="1" dirty="0" smtClean="0"/>
              <a:t>Огонь</a:t>
            </a:r>
            <a:r>
              <a:rPr lang="en-US" b="1" dirty="0" smtClean="0"/>
              <a:t> </a:t>
            </a:r>
            <a:r>
              <a:rPr lang="ru-RU" b="1" dirty="0" smtClean="0"/>
              <a:t>роста,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жизни</a:t>
            </a:r>
            <a:r>
              <a:rPr lang="en-US" b="1" dirty="0" smtClean="0"/>
              <a:t> </a:t>
            </a:r>
            <a:r>
              <a:rPr lang="ru-RU" b="1" dirty="0" smtClean="0"/>
              <a:t>и</a:t>
            </a:r>
            <a:r>
              <a:rPr lang="en-US" b="1" dirty="0" smtClean="0"/>
              <a:t> </a:t>
            </a:r>
            <a:r>
              <a:rPr lang="ru-RU" b="1" dirty="0" smtClean="0"/>
              <a:t>существования</a:t>
            </a:r>
            <a:r>
              <a:rPr lang="en-US" b="1" dirty="0" smtClean="0"/>
              <a:t> </a:t>
            </a:r>
            <a:r>
              <a:rPr lang="ru-RU" b="1" dirty="0" smtClean="0"/>
              <a:t>любых</a:t>
            </a:r>
            <a:r>
              <a:rPr lang="en-US" b="1" dirty="0" smtClean="0"/>
              <a:t> </a:t>
            </a:r>
            <a:r>
              <a:rPr lang="ru-RU" b="1" dirty="0" smtClean="0"/>
              <a:t>частей,</a:t>
            </a:r>
            <a:r>
              <a:rPr lang="en-US" b="1" dirty="0" smtClean="0"/>
              <a:t> </a:t>
            </a:r>
            <a:r>
              <a:rPr lang="ru-RU" b="1" dirty="0" smtClean="0"/>
              <a:t>то</a:t>
            </a:r>
            <a:r>
              <a:rPr lang="en-US" b="1" dirty="0" smtClean="0"/>
              <a:t> </a:t>
            </a:r>
            <a:r>
              <a:rPr lang="ru-RU" b="1" dirty="0" smtClean="0"/>
              <a:t>есть</a:t>
            </a:r>
            <a:r>
              <a:rPr lang="en-US" b="1" dirty="0" smtClean="0"/>
              <a:t> </a:t>
            </a:r>
            <a:r>
              <a:rPr lang="ru-RU" b="1" dirty="0" smtClean="0"/>
              <a:t>это</a:t>
            </a:r>
            <a:r>
              <a:rPr lang="en-US" b="1" dirty="0" smtClean="0"/>
              <a:t> </a:t>
            </a: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Жизненный </a:t>
            </a:r>
            <a:r>
              <a:rPr lang="ru-RU" b="1" dirty="0" smtClean="0"/>
              <a:t> Огонь</a:t>
            </a:r>
            <a:r>
              <a:rPr lang="en-US" b="1" dirty="0" smtClean="0"/>
              <a:t> </a:t>
            </a:r>
            <a:r>
              <a:rPr lang="ru-RU" b="1" dirty="0" smtClean="0"/>
              <a:t>человека</a:t>
            </a:r>
            <a:r>
              <a:rPr lang="ru-RU" dirty="0" smtClean="0"/>
              <a:t>.</a:t>
            </a:r>
            <a:endParaRPr lang="ru-RU" b="1" dirty="0" smtClean="0"/>
          </a:p>
          <a:p>
            <a:pPr algn="just"/>
            <a:r>
              <a:rPr lang="en-US" dirty="0" smtClean="0"/>
              <a:t> </a:t>
            </a:r>
            <a:r>
              <a:rPr lang="ru-RU" dirty="0" smtClean="0"/>
              <a:t>Почему</a:t>
            </a:r>
            <a:r>
              <a:rPr lang="en-US" dirty="0" smtClean="0"/>
              <a:t> </a:t>
            </a:r>
            <a:r>
              <a:rPr lang="ru-RU" dirty="0" smtClean="0"/>
              <a:t>он</a:t>
            </a:r>
            <a:r>
              <a:rPr lang="en-US" dirty="0" smtClean="0"/>
              <a:t> </a:t>
            </a:r>
            <a:r>
              <a:rPr lang="ru-RU" dirty="0" smtClean="0"/>
              <a:t>называется</a:t>
            </a:r>
            <a:r>
              <a:rPr lang="en-US" dirty="0" smtClean="0"/>
              <a:t> </a:t>
            </a:r>
            <a:r>
              <a:rPr lang="ru-RU" dirty="0" smtClean="0"/>
              <a:t>Абсолютным?</a:t>
            </a:r>
            <a:r>
              <a:rPr lang="en-US" b="1" dirty="0" smtClean="0"/>
              <a:t> </a:t>
            </a:r>
            <a:endParaRPr lang="ru-RU" b="1" dirty="0" smtClean="0"/>
          </a:p>
          <a:p>
            <a:pPr algn="just"/>
            <a:r>
              <a:rPr lang="ru-RU" b="1" dirty="0" smtClean="0"/>
              <a:t>Абсолютный</a:t>
            </a:r>
            <a:r>
              <a:rPr lang="en-US" b="1" dirty="0" smtClean="0"/>
              <a:t> </a:t>
            </a:r>
            <a:r>
              <a:rPr lang="ru-RU" b="1" dirty="0" smtClean="0"/>
              <a:t>Огонь</a:t>
            </a:r>
            <a:r>
              <a:rPr lang="en-US" b="1" dirty="0" smtClean="0"/>
              <a:t> </a:t>
            </a:r>
            <a:r>
              <a:rPr lang="ru-RU" b="1" dirty="0" smtClean="0"/>
              <a:t>развивает</a:t>
            </a:r>
            <a:r>
              <a:rPr lang="en-US" b="1" dirty="0" smtClean="0"/>
              <a:t> </a:t>
            </a:r>
            <a:r>
              <a:rPr lang="ru-RU" b="1" dirty="0" smtClean="0"/>
              <a:t>любую</a:t>
            </a:r>
            <a:r>
              <a:rPr lang="en-US" b="1" dirty="0" smtClean="0"/>
              <a:t> </a:t>
            </a:r>
            <a:r>
              <a:rPr lang="ru-RU" b="1" dirty="0" smtClean="0"/>
              <a:t>часть,</a:t>
            </a:r>
            <a:r>
              <a:rPr lang="en-US" b="1" dirty="0" smtClean="0"/>
              <a:t> </a:t>
            </a:r>
            <a:r>
              <a:rPr lang="ru-RU" b="1" dirty="0" smtClean="0"/>
              <a:t>он</a:t>
            </a:r>
            <a:r>
              <a:rPr lang="en-US" b="1" dirty="0" smtClean="0"/>
              <a:t> </a:t>
            </a: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универсален</a:t>
            </a:r>
            <a:r>
              <a:rPr lang="ru-RU" dirty="0" smtClean="0"/>
              <a:t>.</a:t>
            </a:r>
            <a:r>
              <a:rPr lang="en-US" dirty="0" smtClean="0"/>
              <a:t> </a:t>
            </a:r>
            <a:endParaRPr lang="ru-RU" dirty="0" smtClean="0"/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r>
              <a:rPr lang="ru-RU" sz="1900" dirty="0" smtClean="0"/>
              <a:t>8 </a:t>
            </a:r>
            <a:r>
              <a:rPr lang="ru-RU" sz="1900" dirty="0" smtClean="0"/>
              <a:t>Синтез Огня «Дом ФА-Отца», В.Сердюк, г.</a:t>
            </a:r>
            <a:r>
              <a:rPr lang="en-US" sz="1900" dirty="0" smtClean="0"/>
              <a:t> </a:t>
            </a:r>
            <a:r>
              <a:rPr lang="ru-RU" sz="1900" dirty="0" smtClean="0"/>
              <a:t>Новосибирск</a:t>
            </a:r>
            <a:r>
              <a:rPr lang="en-US" sz="1900" dirty="0" smtClean="0"/>
              <a:t> </a:t>
            </a:r>
            <a:r>
              <a:rPr lang="ru-RU" sz="1900" dirty="0" smtClean="0"/>
              <a:t>14-15</a:t>
            </a:r>
            <a:r>
              <a:rPr lang="en-US" sz="1900" dirty="0" smtClean="0"/>
              <a:t> </a:t>
            </a:r>
            <a:r>
              <a:rPr lang="ru-RU" sz="1900" dirty="0" smtClean="0"/>
              <a:t>мая</a:t>
            </a:r>
            <a:r>
              <a:rPr lang="en-US" sz="1900" dirty="0" smtClean="0"/>
              <a:t> </a:t>
            </a:r>
            <a:r>
              <a:rPr lang="ru-RU" sz="1900" dirty="0" smtClean="0"/>
              <a:t>2011г.</a:t>
            </a:r>
            <a:endParaRPr lang="ru-RU" sz="19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Абсолютный</a:t>
            </a:r>
            <a:r>
              <a:rPr lang="en-US" b="1" dirty="0" smtClean="0"/>
              <a:t> </a:t>
            </a:r>
            <a:r>
              <a:rPr lang="ru-RU" b="1" dirty="0" smtClean="0"/>
              <a:t>Огонь</a:t>
            </a:r>
            <a:r>
              <a:rPr lang="en-US" b="1" dirty="0" smtClean="0"/>
              <a:t> </a:t>
            </a:r>
            <a:r>
              <a:rPr lang="ru-RU" b="1" dirty="0" smtClean="0"/>
              <a:t>–</a:t>
            </a:r>
            <a:r>
              <a:rPr lang="en-US" b="1" dirty="0" smtClean="0"/>
              <a:t> </a:t>
            </a:r>
            <a:r>
              <a:rPr lang="ru-RU" b="1" dirty="0" smtClean="0"/>
              <a:t>это</a:t>
            </a:r>
            <a:r>
              <a:rPr lang="en-US" b="1" dirty="0" smtClean="0"/>
              <a:t> </a:t>
            </a:r>
            <a:r>
              <a:rPr lang="ru-RU" b="1" dirty="0" smtClean="0"/>
              <a:t>прямой</a:t>
            </a:r>
            <a:r>
              <a:rPr lang="en-US" b="1" dirty="0" smtClean="0"/>
              <a:t> </a:t>
            </a:r>
            <a:r>
              <a:rPr lang="ru-RU" b="1" dirty="0" smtClean="0"/>
              <a:t>огонь</a:t>
            </a:r>
            <a:r>
              <a:rPr lang="en-US" b="1" dirty="0" smtClean="0"/>
              <a:t> </a:t>
            </a:r>
            <a:r>
              <a:rPr lang="ru-RU" b="1" dirty="0" smtClean="0"/>
              <a:t>жизни</a:t>
            </a:r>
            <a:r>
              <a:rPr lang="en-US" b="1" dirty="0" smtClean="0"/>
              <a:t> </a:t>
            </a:r>
            <a:r>
              <a:rPr lang="ru-RU" b="1" dirty="0" smtClean="0"/>
              <a:t>от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Отца,</a:t>
            </a:r>
            <a:r>
              <a:rPr lang="en-US" b="1" dirty="0" smtClean="0"/>
              <a:t> </a:t>
            </a:r>
            <a:r>
              <a:rPr lang="ru-RU" b="1" dirty="0" smtClean="0"/>
              <a:t>который</a:t>
            </a:r>
            <a:r>
              <a:rPr lang="en-US" b="1" dirty="0" smtClean="0"/>
              <a:t> </a:t>
            </a:r>
            <a:r>
              <a:rPr lang="ru-RU" b="1" dirty="0" smtClean="0"/>
              <a:t>вы</a:t>
            </a:r>
            <a:r>
              <a:rPr lang="en-US" b="1" dirty="0" smtClean="0"/>
              <a:t> </a:t>
            </a:r>
            <a:r>
              <a:rPr lang="ru-RU" b="1" dirty="0" smtClean="0"/>
              <a:t>впитываете</a:t>
            </a:r>
            <a:r>
              <a:rPr lang="en-US" b="1" dirty="0" smtClean="0"/>
              <a:t> </a:t>
            </a:r>
            <a:r>
              <a:rPr lang="ru-RU" b="1" dirty="0" smtClean="0"/>
              <a:t>собою.</a:t>
            </a:r>
            <a:r>
              <a:rPr lang="en-US" b="1" dirty="0" smtClean="0"/>
              <a:t> </a:t>
            </a: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Он</a:t>
            </a:r>
            <a:r>
              <a:rPr lang="en-US" b="1" dirty="0" smtClean="0"/>
              <a:t> </a:t>
            </a:r>
            <a:r>
              <a:rPr lang="ru-RU" b="1" dirty="0" smtClean="0"/>
              <a:t>вам</a:t>
            </a:r>
            <a:r>
              <a:rPr lang="en-US" b="1" dirty="0" smtClean="0"/>
              <a:t> </a:t>
            </a:r>
            <a:r>
              <a:rPr lang="ru-RU" b="1" dirty="0" smtClean="0"/>
              <a:t>направляет</a:t>
            </a:r>
            <a:r>
              <a:rPr lang="en-US" b="1" dirty="0" smtClean="0"/>
              <a:t> </a:t>
            </a:r>
            <a:r>
              <a:rPr lang="ru-RU" b="1" dirty="0" smtClean="0"/>
              <a:t>этот огонь</a:t>
            </a:r>
            <a:r>
              <a:rPr lang="en-US" b="1" dirty="0" smtClean="0"/>
              <a:t> </a:t>
            </a:r>
            <a:r>
              <a:rPr lang="ru-RU" b="1" dirty="0" smtClean="0"/>
              <a:t>на</a:t>
            </a:r>
            <a:r>
              <a:rPr lang="en-US" b="1" dirty="0" smtClean="0"/>
              <a:t> </a:t>
            </a:r>
            <a:r>
              <a:rPr lang="ru-RU" b="1" dirty="0" smtClean="0"/>
              <a:t>вашу</a:t>
            </a:r>
            <a:r>
              <a:rPr lang="en-US" b="1" dirty="0" smtClean="0"/>
              <a:t> </a:t>
            </a:r>
            <a:r>
              <a:rPr lang="ru-RU" b="1" dirty="0" smtClean="0"/>
              <a:t>Омегу</a:t>
            </a:r>
            <a:r>
              <a:rPr lang="ru-RU" dirty="0" smtClean="0"/>
              <a:t>,</a:t>
            </a:r>
            <a:endParaRPr lang="ru-RU" b="1" dirty="0" smtClean="0"/>
          </a:p>
          <a:p>
            <a:pPr algn="just"/>
            <a:r>
              <a:rPr lang="en-US" dirty="0" smtClean="0"/>
              <a:t> </a:t>
            </a:r>
            <a:r>
              <a:rPr lang="ru-RU" dirty="0" smtClean="0"/>
              <a:t>то</a:t>
            </a:r>
            <a:r>
              <a:rPr lang="en-US" dirty="0" smtClean="0"/>
              <a:t> </a:t>
            </a:r>
            <a:r>
              <a:rPr lang="ru-RU" dirty="0" smtClean="0"/>
              <a:t>есть</a:t>
            </a:r>
            <a:r>
              <a:rPr lang="en-US" dirty="0" smtClean="0"/>
              <a:t> </a:t>
            </a:r>
            <a:r>
              <a:rPr lang="ru-RU" dirty="0" smtClean="0"/>
              <a:t>конкретно</a:t>
            </a:r>
            <a:r>
              <a:rPr lang="en-US" dirty="0" smtClean="0"/>
              <a:t> </a:t>
            </a:r>
            <a:r>
              <a:rPr lang="ru-RU" dirty="0" smtClean="0"/>
              <a:t>Омега</a:t>
            </a:r>
            <a:r>
              <a:rPr lang="en-US" dirty="0" smtClean="0"/>
              <a:t> </a:t>
            </a:r>
            <a:r>
              <a:rPr lang="ru-RU" dirty="0" smtClean="0"/>
              <a:t>Отца</a:t>
            </a:r>
            <a:r>
              <a:rPr lang="en-US" dirty="0" smtClean="0"/>
              <a:t> </a:t>
            </a:r>
            <a:r>
              <a:rPr lang="ru-RU" dirty="0" smtClean="0"/>
              <a:t>внутри</a:t>
            </a:r>
            <a:r>
              <a:rPr lang="en-US" dirty="0" smtClean="0"/>
              <a:t> </a:t>
            </a:r>
            <a:r>
              <a:rPr lang="ru-RU" dirty="0" smtClean="0"/>
              <a:t>вас притягивает</a:t>
            </a:r>
            <a:r>
              <a:rPr lang="en-US" dirty="0" smtClean="0"/>
              <a:t> </a:t>
            </a:r>
            <a:r>
              <a:rPr lang="ru-RU" dirty="0" smtClean="0"/>
              <a:t>этот</a:t>
            </a:r>
            <a:r>
              <a:rPr lang="en-US" dirty="0" smtClean="0"/>
              <a:t> </a:t>
            </a:r>
            <a:r>
              <a:rPr lang="ru-RU" dirty="0" smtClean="0"/>
              <a:t>Огонь</a:t>
            </a:r>
            <a:r>
              <a:rPr lang="en-US" dirty="0" smtClean="0"/>
              <a:t> </a:t>
            </a:r>
            <a:r>
              <a:rPr lang="ru-RU" dirty="0" smtClean="0"/>
              <a:t>собою.</a:t>
            </a:r>
            <a:r>
              <a:rPr lang="en-US" dirty="0" smtClean="0"/>
              <a:t> </a:t>
            </a:r>
            <a:endParaRPr lang="ru-RU" dirty="0" smtClean="0"/>
          </a:p>
          <a:p>
            <a:pPr algn="just"/>
            <a:r>
              <a:rPr lang="ru-RU" dirty="0" smtClean="0"/>
              <a:t>И</a:t>
            </a:r>
            <a:r>
              <a:rPr lang="en-US" dirty="0" smtClean="0"/>
              <a:t> </a:t>
            </a:r>
            <a:r>
              <a:rPr lang="ru-RU" dirty="0" smtClean="0"/>
              <a:t>ваше</a:t>
            </a:r>
            <a:r>
              <a:rPr lang="en-US" dirty="0" smtClean="0"/>
              <a:t> </a:t>
            </a:r>
            <a:r>
              <a:rPr lang="ru-RU" dirty="0" smtClean="0"/>
              <a:t>тело</a:t>
            </a:r>
            <a:r>
              <a:rPr lang="en-US" dirty="0" smtClean="0"/>
              <a:t> </a:t>
            </a:r>
            <a:r>
              <a:rPr lang="ru-RU" dirty="0" smtClean="0"/>
              <a:t>каждым</a:t>
            </a:r>
            <a:r>
              <a:rPr lang="en-US" dirty="0" smtClean="0"/>
              <a:t> </a:t>
            </a:r>
            <a:r>
              <a:rPr lang="ru-RU" dirty="0" smtClean="0"/>
              <a:t>Абсолютом </a:t>
            </a:r>
          </a:p>
          <a:p>
            <a:pPr algn="just">
              <a:buNone/>
            </a:pPr>
            <a:r>
              <a:rPr lang="ru-RU" dirty="0" smtClean="0"/>
              <a:t>насыщается</a:t>
            </a:r>
            <a:r>
              <a:rPr lang="en-US" dirty="0" smtClean="0"/>
              <a:t> </a:t>
            </a:r>
            <a:r>
              <a:rPr lang="ru-RU" dirty="0" smtClean="0"/>
              <a:t>специальным</a:t>
            </a:r>
            <a:r>
              <a:rPr lang="en-US" dirty="0" smtClean="0"/>
              <a:t> </a:t>
            </a:r>
            <a:r>
              <a:rPr lang="ru-RU" dirty="0" smtClean="0"/>
              <a:t>Огнём,</a:t>
            </a:r>
            <a:r>
              <a:rPr lang="en-US" dirty="0" smtClean="0"/>
              <a:t> </a:t>
            </a:r>
            <a:r>
              <a:rPr lang="ru-RU" dirty="0" smtClean="0"/>
              <a:t>который</a:t>
            </a:r>
            <a:r>
              <a:rPr lang="en-US" dirty="0" smtClean="0"/>
              <a:t> </a:t>
            </a:r>
            <a:r>
              <a:rPr lang="ru-RU" dirty="0" smtClean="0"/>
              <a:t>потом</a:t>
            </a:r>
            <a:r>
              <a:rPr lang="en-US" dirty="0" smtClean="0"/>
              <a:t> 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взращивает</a:t>
            </a:r>
            <a:r>
              <a:rPr lang="en-US" dirty="0" smtClean="0"/>
              <a:t> </a:t>
            </a:r>
            <a:r>
              <a:rPr lang="ru-RU" dirty="0" smtClean="0"/>
              <a:t>огненно</a:t>
            </a:r>
            <a:r>
              <a:rPr lang="en-US" dirty="0" smtClean="0"/>
              <a:t> </a:t>
            </a:r>
            <a:r>
              <a:rPr lang="ru-RU" dirty="0" smtClean="0"/>
              <a:t>ваши</a:t>
            </a:r>
            <a:r>
              <a:rPr lang="en-US" dirty="0" smtClean="0"/>
              <a:t> </a:t>
            </a:r>
            <a:r>
              <a:rPr lang="ru-RU" dirty="0" smtClean="0"/>
              <a:t>части.</a:t>
            </a:r>
            <a:r>
              <a:rPr lang="en-US" dirty="0" smtClean="0"/>
              <a:t> </a:t>
            </a:r>
            <a:r>
              <a:rPr lang="ru-RU" dirty="0" smtClean="0"/>
              <a:t>Насыщает</a:t>
            </a:r>
            <a:r>
              <a:rPr lang="en-US" dirty="0" smtClean="0"/>
              <a:t> </a:t>
            </a:r>
            <a:r>
              <a:rPr lang="ru-RU" dirty="0" smtClean="0"/>
              <a:t>эти</a:t>
            </a:r>
            <a:r>
              <a:rPr lang="en-US" dirty="0" smtClean="0"/>
              <a:t> </a:t>
            </a:r>
            <a:r>
              <a:rPr lang="ru-RU" dirty="0" smtClean="0"/>
              <a:t>части,</a:t>
            </a:r>
            <a:r>
              <a:rPr lang="en-US" dirty="0" smtClean="0"/>
              <a:t> 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формирует</a:t>
            </a:r>
            <a:r>
              <a:rPr lang="en-US" dirty="0" smtClean="0"/>
              <a:t> </a:t>
            </a:r>
            <a:r>
              <a:rPr lang="ru-RU" dirty="0" smtClean="0"/>
              <a:t>в</a:t>
            </a:r>
            <a:r>
              <a:rPr lang="en-US" dirty="0" smtClean="0"/>
              <a:t> </a:t>
            </a:r>
            <a:r>
              <a:rPr lang="ru-RU" dirty="0" smtClean="0"/>
              <a:t>этих</a:t>
            </a:r>
            <a:r>
              <a:rPr lang="en-US" dirty="0" smtClean="0"/>
              <a:t> </a:t>
            </a:r>
            <a:r>
              <a:rPr lang="ru-RU" dirty="0" smtClean="0"/>
              <a:t>частях системы</a:t>
            </a:r>
            <a:r>
              <a:rPr lang="en-US" dirty="0" smtClean="0"/>
              <a:t> </a:t>
            </a:r>
            <a:r>
              <a:rPr lang="ru-RU" dirty="0" smtClean="0"/>
              <a:t>и</a:t>
            </a:r>
            <a:r>
              <a:rPr lang="en-US" dirty="0" smtClean="0"/>
              <a:t> </a:t>
            </a:r>
            <a:r>
              <a:rPr lang="ru-RU" dirty="0" smtClean="0"/>
              <a:t>аппараты.</a:t>
            </a: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8 </a:t>
            </a:r>
            <a:r>
              <a:rPr lang="ru-RU" sz="1900" dirty="0" smtClean="0"/>
              <a:t>Синтез Огня «Дом ФА-Отца», В.Сердюк, г.</a:t>
            </a:r>
            <a:r>
              <a:rPr lang="en-US" sz="1900" dirty="0" smtClean="0"/>
              <a:t> </a:t>
            </a:r>
            <a:r>
              <a:rPr lang="ru-RU" sz="1900" dirty="0" smtClean="0"/>
              <a:t>Новосибирск</a:t>
            </a:r>
            <a:r>
              <a:rPr lang="en-US" sz="1900" dirty="0" smtClean="0"/>
              <a:t> </a:t>
            </a:r>
            <a:r>
              <a:rPr lang="ru-RU" sz="1900" dirty="0" smtClean="0"/>
              <a:t>14-15</a:t>
            </a:r>
            <a:r>
              <a:rPr lang="en-US" sz="1900" dirty="0" smtClean="0"/>
              <a:t> </a:t>
            </a:r>
            <a:r>
              <a:rPr lang="ru-RU" sz="1900" dirty="0" smtClean="0"/>
              <a:t>мая</a:t>
            </a:r>
            <a:r>
              <a:rPr lang="en-US" sz="1900" dirty="0" smtClean="0"/>
              <a:t> </a:t>
            </a:r>
            <a:r>
              <a:rPr lang="ru-RU" sz="1900" dirty="0" smtClean="0"/>
              <a:t>2011г</a:t>
            </a:r>
            <a:endParaRPr lang="ru-RU" sz="19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Абсолютный Огонь</a:t>
            </a:r>
            <a:r>
              <a:rPr lang="en-US" dirty="0" smtClean="0"/>
              <a:t> </a:t>
            </a:r>
            <a:r>
              <a:rPr lang="ru-RU" dirty="0" smtClean="0"/>
              <a:t>– </a:t>
            </a:r>
            <a:r>
              <a:rPr lang="en-US" dirty="0" smtClean="0"/>
              <a:t> </a:t>
            </a:r>
            <a:r>
              <a:rPr lang="ru-RU" dirty="0" smtClean="0"/>
              <a:t>это</a:t>
            </a:r>
            <a:r>
              <a:rPr lang="en-US" dirty="0" smtClean="0"/>
              <a:t> </a:t>
            </a:r>
            <a:r>
              <a:rPr lang="ru-RU" dirty="0" smtClean="0"/>
              <a:t>не</a:t>
            </a:r>
            <a:r>
              <a:rPr lang="en-US" dirty="0" smtClean="0"/>
              <a:t> </a:t>
            </a:r>
            <a:r>
              <a:rPr lang="ru-RU" dirty="0" smtClean="0"/>
              <a:t>ради</a:t>
            </a:r>
            <a:r>
              <a:rPr lang="en-US" dirty="0" smtClean="0"/>
              <a:t> </a:t>
            </a:r>
            <a:r>
              <a:rPr lang="ru-RU" dirty="0" smtClean="0"/>
              <a:t>стяжания,</a:t>
            </a:r>
            <a:r>
              <a:rPr lang="en-US" dirty="0" smtClean="0"/>
              <a:t> </a:t>
            </a:r>
            <a:r>
              <a:rPr lang="ru-RU" dirty="0" smtClean="0"/>
              <a:t>а</a:t>
            </a:r>
            <a:r>
              <a:rPr lang="en-US" dirty="0" smtClean="0"/>
              <a:t> </a:t>
            </a:r>
            <a:r>
              <a:rPr lang="ru-RU" dirty="0" smtClean="0"/>
              <a:t>ради</a:t>
            </a:r>
            <a:r>
              <a:rPr lang="en-US" dirty="0" smtClean="0"/>
              <a:t> </a:t>
            </a:r>
            <a:r>
              <a:rPr lang="ru-RU" dirty="0" smtClean="0"/>
              <a:t>того,</a:t>
            </a:r>
            <a:r>
              <a:rPr lang="en-US" dirty="0" smtClean="0"/>
              <a:t> </a:t>
            </a:r>
            <a:r>
              <a:rPr lang="ru-RU" dirty="0" smtClean="0"/>
              <a:t>чтобы</a:t>
            </a:r>
            <a:r>
              <a:rPr lang="en-US" dirty="0" smtClean="0"/>
              <a:t> </a:t>
            </a:r>
            <a:r>
              <a:rPr lang="ru-RU" dirty="0" smtClean="0"/>
              <a:t>вы</a:t>
            </a: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потом</a:t>
            </a:r>
            <a:r>
              <a:rPr lang="en-US" dirty="0" smtClean="0"/>
              <a:t> </a:t>
            </a:r>
            <a:r>
              <a:rPr lang="ru-RU" dirty="0" smtClean="0"/>
              <a:t>создали</a:t>
            </a:r>
            <a:r>
              <a:rPr lang="en-US" dirty="0" smtClean="0"/>
              <a:t> </a:t>
            </a:r>
            <a:r>
              <a:rPr lang="ru-RU" dirty="0" smtClean="0"/>
              <a:t>свою</a:t>
            </a:r>
            <a:r>
              <a:rPr lang="en-US" dirty="0" smtClean="0"/>
              <a:t> </a:t>
            </a:r>
            <a:r>
              <a:rPr lang="ru-RU" dirty="0" smtClean="0"/>
              <a:t>жизнь</a:t>
            </a:r>
            <a:r>
              <a:rPr lang="en-US" dirty="0" smtClean="0"/>
              <a:t> </a:t>
            </a:r>
            <a:r>
              <a:rPr lang="ru-RU" dirty="0" smtClean="0"/>
              <a:t>в</a:t>
            </a:r>
            <a:r>
              <a:rPr lang="en-US" dirty="0" smtClean="0"/>
              <a:t> </a:t>
            </a:r>
            <a:r>
              <a:rPr lang="ru-RU" dirty="0" smtClean="0"/>
              <a:t>Метагалактике.</a:t>
            </a:r>
          </a:p>
          <a:p>
            <a:r>
              <a:rPr lang="ru-RU" dirty="0" smtClean="0"/>
              <a:t>Абсолютный</a:t>
            </a:r>
            <a:r>
              <a:rPr lang="en-US" dirty="0" smtClean="0"/>
              <a:t> </a:t>
            </a:r>
            <a:r>
              <a:rPr lang="ru-RU" dirty="0" smtClean="0"/>
              <a:t>Огонь</a:t>
            </a:r>
            <a:r>
              <a:rPr lang="en-US" dirty="0" smtClean="0"/>
              <a:t> </a:t>
            </a:r>
            <a:r>
              <a:rPr lang="ru-RU" dirty="0" smtClean="0"/>
              <a:t>–</a:t>
            </a:r>
            <a:r>
              <a:rPr lang="en-US" dirty="0" smtClean="0"/>
              <a:t> </a:t>
            </a:r>
            <a:r>
              <a:rPr lang="ru-RU" dirty="0" smtClean="0"/>
              <a:t>это</a:t>
            </a:r>
            <a:r>
              <a:rPr lang="en-US" dirty="0" smtClean="0"/>
              <a:t> </a:t>
            </a:r>
            <a:r>
              <a:rPr lang="ru-RU" dirty="0" smtClean="0"/>
              <a:t>первая</a:t>
            </a:r>
            <a:r>
              <a:rPr lang="en-US" dirty="0" smtClean="0"/>
              <a:t> </a:t>
            </a:r>
            <a:r>
              <a:rPr lang="ru-RU" dirty="0" smtClean="0"/>
              <a:t>система,</a:t>
            </a:r>
            <a:r>
              <a:rPr lang="en-US" dirty="0" smtClean="0"/>
              <a:t> </a:t>
            </a:r>
            <a:r>
              <a:rPr lang="ru-RU" dirty="0" smtClean="0"/>
              <a:t>которая</a:t>
            </a:r>
            <a:r>
              <a:rPr lang="en-US" dirty="0" smtClean="0"/>
              <a:t> </a:t>
            </a:r>
            <a:r>
              <a:rPr lang="ru-RU" dirty="0" smtClean="0"/>
              <a:t>обучает</a:t>
            </a:r>
            <a:r>
              <a:rPr lang="en-US" dirty="0" smtClean="0"/>
              <a:t> </a:t>
            </a:r>
            <a:r>
              <a:rPr lang="ru-RU" dirty="0" smtClean="0"/>
              <a:t>вас</a:t>
            </a:r>
          </a:p>
          <a:p>
            <a:pPr>
              <a:buNone/>
            </a:pPr>
            <a:r>
              <a:rPr lang="ru-RU" dirty="0" smtClean="0"/>
              <a:t>жить</a:t>
            </a:r>
            <a:r>
              <a:rPr lang="en-US" dirty="0" smtClean="0"/>
              <a:t> </a:t>
            </a:r>
            <a:r>
              <a:rPr lang="ru-RU" dirty="0" smtClean="0"/>
              <a:t>в</a:t>
            </a:r>
            <a:r>
              <a:rPr lang="en-US" dirty="0" smtClean="0"/>
              <a:t> </a:t>
            </a:r>
            <a:r>
              <a:rPr lang="ru-RU" dirty="0" smtClean="0"/>
              <a:t>Метагалактике</a:t>
            </a:r>
          </a:p>
          <a:p>
            <a:pPr>
              <a:buNone/>
            </a:pPr>
            <a:r>
              <a:rPr lang="ru-RU" sz="1800" dirty="0" smtClean="0"/>
              <a:t> 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8 </a:t>
            </a:r>
            <a:r>
              <a:rPr lang="ru-RU" sz="1800" dirty="0" smtClean="0"/>
              <a:t>Синтез Огня «Дом ФА-Отца», В.Сердюк, г.</a:t>
            </a:r>
            <a:r>
              <a:rPr lang="en-US" sz="1800" dirty="0" smtClean="0"/>
              <a:t> </a:t>
            </a:r>
            <a:r>
              <a:rPr lang="ru-RU" sz="1800" dirty="0" smtClean="0"/>
              <a:t>Новосибирск</a:t>
            </a:r>
            <a:r>
              <a:rPr lang="en-US" sz="1800" dirty="0" smtClean="0"/>
              <a:t> </a:t>
            </a:r>
            <a:r>
              <a:rPr lang="ru-RU" sz="1800" dirty="0" smtClean="0"/>
              <a:t>14-15</a:t>
            </a:r>
            <a:r>
              <a:rPr lang="en-US" sz="1800" dirty="0" smtClean="0"/>
              <a:t> </a:t>
            </a:r>
            <a:r>
              <a:rPr lang="ru-RU" sz="1800" dirty="0" smtClean="0"/>
              <a:t>мая</a:t>
            </a:r>
            <a:r>
              <a:rPr lang="en-US" sz="1800" dirty="0" smtClean="0"/>
              <a:t> </a:t>
            </a:r>
            <a:r>
              <a:rPr lang="ru-RU" sz="1800" dirty="0" smtClean="0"/>
              <a:t>2011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Что такое Абсолют? С одной стороны, Абсолют – это 27-я Часть и без вот этого количества Абсолютов она не формируется на сегодня. Поэтому накопить Абсолюты нужно ещё для того, чтоб у вас состоялась 27-я Часть.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7 </a:t>
            </a:r>
            <a:r>
              <a:rPr lang="ru-RU" sz="1800" dirty="0" smtClean="0"/>
              <a:t>Цельный Синтез ИВО, 18-19 апреля 2015, ДИВО 191 Про., СПб</a:t>
            </a:r>
            <a:endParaRPr lang="ru-RU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</a:t>
            </a:r>
            <a:r>
              <a:rPr lang="ru-RU" dirty="0" smtClean="0"/>
              <a:t>дро </a:t>
            </a:r>
            <a:r>
              <a:rPr lang="ru-RU" dirty="0" smtClean="0"/>
              <a:t>– это сгусток огня</a:t>
            </a:r>
          </a:p>
          <a:p>
            <a:pPr algn="just"/>
            <a:r>
              <a:rPr lang="ru-RU" dirty="0" smtClean="0"/>
              <a:t>Если ядро сложено Абсолютным Огнём, вы в Метагалактике признаётесь живым существом, если не Абсолютным Огнём, то биологическая машина.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7 </a:t>
            </a:r>
            <a:r>
              <a:rPr lang="ru-RU" sz="1800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К</a:t>
            </a:r>
            <a:r>
              <a:rPr lang="ru-RU" dirty="0" smtClean="0"/>
              <a:t>огда </a:t>
            </a:r>
            <a:r>
              <a:rPr lang="ru-RU" dirty="0" smtClean="0"/>
              <a:t>мы входим в Абсолютный Эталон, мы у вас активируем первую каплю Абсолютного Огня, из которого собственно вы строитесь. </a:t>
            </a:r>
          </a:p>
          <a:p>
            <a:pPr algn="just"/>
            <a:r>
              <a:rPr lang="ru-RU" dirty="0" smtClean="0"/>
              <a:t>Но эта капля Абсолютного Огня позволяет вам выживать только на Планете.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7 </a:t>
            </a:r>
            <a:r>
              <a:rPr lang="ru-RU" sz="1800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Стяжание Абсолюта ФА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М</a:t>
            </a:r>
            <a:r>
              <a:rPr lang="ru-RU" dirty="0" smtClean="0"/>
              <a:t>ы </a:t>
            </a:r>
            <a:r>
              <a:rPr lang="ru-RU" dirty="0" smtClean="0"/>
              <a:t>с вами 1024 Абсолюта стяжаем как Абсолют ФА.</a:t>
            </a:r>
          </a:p>
          <a:p>
            <a:pPr algn="just"/>
            <a:r>
              <a:rPr lang="ru-RU" dirty="0" smtClean="0"/>
              <a:t>Абсолют ФА – это Абсолют Метагалактики ФА, то есть, той Метагалактики, которая имеет 4096 Присутствий. </a:t>
            </a:r>
          </a:p>
          <a:p>
            <a:pPr algn="just"/>
            <a:r>
              <a:rPr lang="ru-RU" dirty="0" smtClean="0"/>
              <a:t>П</a:t>
            </a:r>
            <a:r>
              <a:rPr lang="ru-RU" dirty="0" smtClean="0"/>
              <a:t>о </a:t>
            </a:r>
            <a:r>
              <a:rPr lang="ru-RU" dirty="0" smtClean="0"/>
              <a:t>стандартам Метагалактики наша жизнь должна быть четвертью от метагалактической самоорганизации – принцип Мамы. 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7 </a:t>
            </a:r>
            <a:r>
              <a:rPr lang="ru-RU" sz="1800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Стяжание Абсолюта ФА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итоге, в Метагалактике ФА, как 8-й Метагалактике, мы </a:t>
            </a:r>
            <a:r>
              <a:rPr lang="ru-RU" dirty="0" err="1" smtClean="0"/>
              <a:t>соорганизуемся</a:t>
            </a:r>
            <a:r>
              <a:rPr lang="ru-RU" dirty="0" smtClean="0"/>
              <a:t> с ней не количеством частей – 256, потому что сама часть – это как форма Духа, а количеством Абсолютов, как 1024, то есть количеством Абсолютного Огня Жизни, который в нас есть. И Метагалактика вот это количество Абсолютного Огня признаёт, как </a:t>
            </a:r>
            <a:r>
              <a:rPr lang="ru-RU" i="1" dirty="0" smtClean="0"/>
              <a:t>объём</a:t>
            </a:r>
            <a:r>
              <a:rPr lang="ru-RU" dirty="0" smtClean="0"/>
              <a:t> Метагалактической Жизни каждого из нас, позволяющий владеть, становиться в центре Метагалактики, в </a:t>
            </a:r>
            <a:r>
              <a:rPr lang="ru-RU" dirty="0" err="1" smtClean="0"/>
              <a:t>Шуньяту</a:t>
            </a:r>
            <a:r>
              <a:rPr lang="ru-RU" dirty="0" smtClean="0"/>
              <a:t>: 2048 присутствий вниз, 2048 вверх, – и включает свою систему Самоорганизации Метагалактики вот этим объёмом Абсолютного Огня. То есть, учиться творить Метагалактикой. </a:t>
            </a:r>
            <a:endParaRPr lang="ru-RU" dirty="0" smtClean="0"/>
          </a:p>
          <a:p>
            <a:pPr algn="just"/>
            <a:r>
              <a:rPr lang="ru-RU" dirty="0" smtClean="0"/>
              <a:t>Если </a:t>
            </a:r>
            <a:r>
              <a:rPr lang="ru-RU" dirty="0" smtClean="0"/>
              <a:t>вы творите правильно, Абсолютный Огонь Отец у вас восстанавливает, потому что вы творите Абсолютным Огнём. </a:t>
            </a:r>
            <a:endParaRPr lang="ru-RU" dirty="0" smtClean="0"/>
          </a:p>
          <a:p>
            <a:pPr algn="just"/>
            <a:r>
              <a:rPr lang="ru-RU" dirty="0" smtClean="0"/>
              <a:t>Если </a:t>
            </a:r>
            <a:r>
              <a:rPr lang="ru-RU" dirty="0" smtClean="0"/>
              <a:t>вы творите неправильно, Абсолютный Огонь теряется, и вы потом когда-нибудь восстановитесь, когда сделаете что-нибудь правильное.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7 </a:t>
            </a:r>
            <a:r>
              <a:rPr lang="ru-RU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Куда мы тратим Абсолютный Огонь?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Абсолютный </a:t>
            </a:r>
            <a:r>
              <a:rPr lang="ru-RU" b="1" dirty="0" smtClean="0"/>
              <a:t>Огонь, который вы стяжаете, тут же тратится на развитие ваших частей и систем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Все </a:t>
            </a:r>
            <a:r>
              <a:rPr lang="ru-RU" dirty="0" smtClean="0"/>
              <a:t>метагалактические части растут Огнём, если бы мы не стяжали Абсолютный Огонь, мы бы так и остались, максимум, от 8-ми до 16-ти </a:t>
            </a:r>
            <a:r>
              <a:rPr lang="ru-RU" dirty="0" smtClean="0"/>
              <a:t>частей</a:t>
            </a:r>
            <a:r>
              <a:rPr lang="ru-RU" b="1" dirty="0" smtClean="0"/>
              <a:t>. </a:t>
            </a:r>
          </a:p>
          <a:p>
            <a:pPr algn="just"/>
            <a:r>
              <a:rPr lang="ru-RU" dirty="0" smtClean="0"/>
              <a:t>Именно </a:t>
            </a:r>
            <a:r>
              <a:rPr lang="ru-RU" dirty="0" smtClean="0"/>
              <a:t>вот этот Огонь помог нам взрастить все части по </a:t>
            </a:r>
            <a:r>
              <a:rPr lang="ru-RU" i="1" dirty="0" smtClean="0"/>
              <a:t>Образу</a:t>
            </a:r>
            <a:r>
              <a:rPr lang="ru-RU" dirty="0" smtClean="0"/>
              <a:t> </a:t>
            </a:r>
            <a:r>
              <a:rPr lang="ru-RU" i="1" dirty="0" smtClean="0"/>
              <a:t>и подобию Отца</a:t>
            </a:r>
            <a:r>
              <a:rPr lang="ru-RU" dirty="0" smtClean="0"/>
              <a:t> и дал нам метагалактическую свободу.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7 </a:t>
            </a:r>
            <a:r>
              <a:rPr lang="ru-RU" sz="1800" dirty="0" smtClean="0"/>
              <a:t>Цельный Синтез ИВО, 18-19 апреля 2015, ДИВО 191 Про., СПб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Абсолютным Огнём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Э</a:t>
            </a:r>
            <a:r>
              <a:rPr lang="ru-RU" dirty="0" smtClean="0"/>
              <a:t>тот </a:t>
            </a:r>
            <a:r>
              <a:rPr lang="ru-RU" dirty="0" smtClean="0"/>
              <a:t>огонь даёт нам уникальное универсальное развитие по отношению ко всем цивилизациям, которые мы встречали на метагалактическом пути. Из-за этого Абсолютного Огня на сегодня – без гордыни</a:t>
            </a:r>
            <a:r>
              <a:rPr lang="ru-RU" dirty="0" smtClean="0"/>
              <a:t>,– </a:t>
            </a:r>
            <a:r>
              <a:rPr lang="ru-RU" dirty="0" smtClean="0"/>
              <a:t>мы круче всех. </a:t>
            </a:r>
          </a:p>
          <a:p>
            <a:pPr algn="just"/>
            <a:r>
              <a:rPr lang="ru-RU" dirty="0" smtClean="0"/>
              <a:t>Ни одна, ни с какими большими цифрами развития, даже технически, не смогла встать пока вровень с нашей подготовкой по Абсолютному Огню. Поэтому, есть за что бороться. </a:t>
            </a:r>
            <a:endParaRPr lang="ru-RU" dirty="0" smtClean="0"/>
          </a:p>
          <a:p>
            <a:pPr algn="just"/>
            <a:r>
              <a:rPr lang="ru-RU" dirty="0" smtClean="0"/>
              <a:t>Этот </a:t>
            </a:r>
            <a:r>
              <a:rPr lang="ru-RU" dirty="0" smtClean="0"/>
              <a:t>Абсолютный Огонь взращивает части такого качества и силы, </a:t>
            </a:r>
            <a:r>
              <a:rPr lang="ru-RU" dirty="0" smtClean="0"/>
              <a:t>в </a:t>
            </a:r>
            <a:r>
              <a:rPr lang="ru-RU" dirty="0" smtClean="0"/>
              <a:t>общем, с нами только считаются и уже заявляют, как этому научиться, там, в Иерархии, как Правительство Метагалактики. </a:t>
            </a:r>
            <a:endParaRPr lang="ru-RU" dirty="0" smtClean="0"/>
          </a:p>
          <a:p>
            <a:pPr algn="just"/>
            <a:r>
              <a:rPr lang="ru-RU" dirty="0" smtClean="0"/>
              <a:t>Это </a:t>
            </a:r>
            <a:r>
              <a:rPr lang="ru-RU" dirty="0" smtClean="0"/>
              <a:t>наш новый Путь Метагалактический.</a:t>
            </a:r>
          </a:p>
          <a:p>
            <a:pPr>
              <a:buNone/>
            </a:pPr>
            <a:endParaRPr lang="ru-RU" sz="2300" dirty="0" smtClean="0"/>
          </a:p>
          <a:p>
            <a:pPr>
              <a:buNone/>
            </a:pP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7 </a:t>
            </a:r>
            <a:r>
              <a:rPr lang="ru-RU" sz="2300" dirty="0" smtClean="0"/>
              <a:t>Цельный Синтез ИВО, 18-19 апреля 2015, ДИВО 191 Про., СПб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Стяжание </a:t>
            </a:r>
            <a:r>
              <a:rPr lang="ru-RU" dirty="0" smtClean="0"/>
              <a:t>Абсолютного Огня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Первое стяжание Абсолютного Огня у нас состоялось в 1990-годы прошлого века.</a:t>
            </a:r>
          </a:p>
          <a:p>
            <a:pPr algn="just"/>
            <a:r>
              <a:rPr lang="ru-RU" dirty="0" smtClean="0"/>
              <a:t>Первая пристройка Абсолютного Огня шла год, когда одна Капля Абсолютного Огня год пристраивалась к человеческому телу.</a:t>
            </a:r>
          </a:p>
          <a:p>
            <a:pPr algn="just"/>
            <a:r>
              <a:rPr lang="ru-RU" dirty="0" smtClean="0"/>
              <a:t>Так что то, что вы сейчас стяжаете – это результат очень кропотливой работы большой команды чело за все предыдущие 14 лет.</a:t>
            </a:r>
          </a:p>
          <a:p>
            <a:pPr algn="just"/>
            <a:r>
              <a:rPr lang="ru-RU" dirty="0" smtClean="0"/>
              <a:t>Поэтому у нас где-то даже есть праздник Стяжание первой Капли Абсолютного Огня.</a:t>
            </a:r>
          </a:p>
          <a:p>
            <a:pPr algn="just"/>
            <a:r>
              <a:rPr lang="ru-RU" dirty="0" smtClean="0"/>
              <a:t>С этого момента Абсолютный Огонь год пристраивался к Планете.</a:t>
            </a:r>
          </a:p>
          <a:p>
            <a:pPr algn="just">
              <a:buNone/>
            </a:pPr>
            <a:r>
              <a:rPr lang="ru-RU" sz="2100" dirty="0" smtClean="0"/>
              <a:t>7 </a:t>
            </a:r>
            <a:r>
              <a:rPr lang="ru-RU" sz="2100" dirty="0" err="1" smtClean="0"/>
              <a:t>ИВСи</a:t>
            </a:r>
            <a:r>
              <a:rPr lang="ru-RU" sz="2100" dirty="0" smtClean="0"/>
              <a:t> «</a:t>
            </a:r>
            <a:r>
              <a:rPr lang="ru-RU" sz="2100" dirty="0" err="1" smtClean="0"/>
              <a:t>Явленность</a:t>
            </a:r>
            <a:r>
              <a:rPr lang="ru-RU" sz="2100" dirty="0" smtClean="0"/>
              <a:t> Огня», В. Сердюк,  г. Новосибирск, 14-15 сентября 2013г.</a:t>
            </a:r>
            <a:endParaRPr lang="ru-RU" sz="2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Абсолютный </a:t>
            </a:r>
            <a:r>
              <a:rPr lang="ru-RU" dirty="0" smtClean="0"/>
              <a:t>огонь – это и есть реализация эпохи </a:t>
            </a:r>
            <a:r>
              <a:rPr lang="ru-RU" dirty="0" smtClean="0"/>
              <a:t>Огня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И когда в 5 расе ученики объявляли, что наступит эпоха Огня, то по духу, который вокруг нас, все думали, что огонь будет вокруг нас. </a:t>
            </a:r>
            <a:r>
              <a:rPr lang="ru-RU" dirty="0" smtClean="0"/>
              <a:t>А </a:t>
            </a:r>
            <a:r>
              <a:rPr lang="ru-RU" dirty="0" smtClean="0"/>
              <a:t>Дух Метагалактики, он организует </a:t>
            </a:r>
            <a:r>
              <a:rPr lang="ru-RU" i="1" dirty="0" smtClean="0"/>
              <a:t>внутри</a:t>
            </a:r>
            <a:r>
              <a:rPr lang="ru-RU" dirty="0" smtClean="0"/>
              <a:t> нас. И на самом деле эпоха Огня – это эпоха освоения и применения Абсолютного Огня внутри нас. </a:t>
            </a:r>
          </a:p>
          <a:p>
            <a:pPr algn="just"/>
            <a:r>
              <a:rPr lang="ru-RU" b="1" dirty="0" smtClean="0"/>
              <a:t>А эпоха Огня – это когда вы внутри накапливаете Абсолютный Огонь, у вас внутри развиваются части, и эманациями этого Огня вы получаете от Отца способности, о</a:t>
            </a:r>
            <a:r>
              <a:rPr lang="ru-RU" dirty="0" smtClean="0"/>
              <a:t> </a:t>
            </a:r>
            <a:r>
              <a:rPr lang="ru-RU" b="1" dirty="0" smtClean="0"/>
              <a:t>которых мы и не мечтали</a:t>
            </a: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r>
              <a:rPr lang="ru-RU" sz="2100" dirty="0" smtClean="0"/>
              <a:t>7 </a:t>
            </a:r>
            <a:r>
              <a:rPr lang="ru-RU" sz="2100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Абсолютным Огнём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К</a:t>
            </a:r>
            <a:r>
              <a:rPr lang="ru-RU" dirty="0" smtClean="0"/>
              <a:t>огда </a:t>
            </a:r>
            <a:r>
              <a:rPr lang="ru-RU" dirty="0" smtClean="0"/>
              <a:t>вы накопите Абсолютный Огонь, вы можете становиться в Центр Метагалактики и управлять – учиться, а потом реально – условиями Метагалактики. Вам материя Метагалактики начнёт подчиняться Абсолютным Огнём. </a:t>
            </a:r>
          </a:p>
          <a:p>
            <a:pPr algn="just"/>
            <a:r>
              <a:rPr lang="ru-RU" dirty="0" smtClean="0"/>
              <a:t>Она по подобию подчиняется на ваш Абсолютный Огонь. И Самоорганизация Метагалактики организуется на ваш Абсолютный Огонь, соподчиняясь вам. При этом управляет всем Отец и </a:t>
            </a:r>
            <a:r>
              <a:rPr lang="ru-RU" dirty="0" smtClean="0"/>
              <a:t>Владыки.</a:t>
            </a:r>
            <a:endParaRPr lang="ru-RU" dirty="0" smtClean="0"/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r>
              <a:rPr lang="ru-RU" sz="1900" dirty="0" smtClean="0"/>
              <a:t>7 </a:t>
            </a:r>
            <a:r>
              <a:rPr lang="ru-RU" sz="1900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Абсолютным Огнём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Вот благодаря этому Огню, мы Метагалактику подняли со 2-го проявления в 6-е, с 64-х присутствий в тысячу, а потом с 6-го в 8-е, недавно, с тысячи на четыре тысячи. </a:t>
            </a:r>
            <a:endParaRPr lang="ru-RU" dirty="0" smtClean="0"/>
          </a:p>
          <a:p>
            <a:pPr algn="just"/>
            <a:r>
              <a:rPr lang="ru-RU" dirty="0" smtClean="0"/>
              <a:t>Как </a:t>
            </a:r>
            <a:r>
              <a:rPr lang="ru-RU" dirty="0" smtClean="0"/>
              <a:t>сказали нам там (</a:t>
            </a:r>
            <a:r>
              <a:rPr lang="ru-RU" i="1" dirty="0" smtClean="0"/>
              <a:t>показывает рукой наверх</a:t>
            </a:r>
            <a:r>
              <a:rPr lang="ru-RU" dirty="0" smtClean="0"/>
              <a:t>) в руководстве: «Пока ещё ни одна цивилизация этого не добилась». Вот из цивилизации нашего биологического типа. </a:t>
            </a:r>
          </a:p>
          <a:p>
            <a:pPr algn="just"/>
            <a:r>
              <a:rPr lang="ru-RU" dirty="0" smtClean="0"/>
              <a:t>Изначальные люди это имеют, а вот из цивилизации такого типа, пока это лучшее достижение на ближайшее столетие. Это как бы новый Путь Метагалактики, который мы сложили, и нам помогли сложить.</a:t>
            </a:r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7 </a:t>
            </a:r>
            <a:r>
              <a:rPr lang="ru-RU" sz="1900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Абсолютного Огня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Е</a:t>
            </a:r>
            <a:r>
              <a:rPr lang="ru-RU" dirty="0" smtClean="0"/>
              <a:t>сли </a:t>
            </a:r>
            <a:r>
              <a:rPr lang="ru-RU" i="1" dirty="0" smtClean="0"/>
              <a:t>один</a:t>
            </a:r>
            <a:r>
              <a:rPr lang="ru-RU" dirty="0" smtClean="0"/>
              <a:t> смог, то эта возможность записалась всем. И вот это принцип Абсолютного Огня. Абсолютный Огонь, когда вы стяжаете даже весь, он нарастает опытом всех других, кто стяжал Абсолютный Огонь, и мы этим становимся мощнее.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7 </a:t>
            </a:r>
            <a:r>
              <a:rPr lang="ru-RU" sz="1800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Абсолют перестраивает в более высокие характеристики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fontScale="32500" lnSpcReduction="20000"/>
          </a:bodyPr>
          <a:lstStyle/>
          <a:p>
            <a:r>
              <a:rPr lang="ru-RU" sz="3400" b="1" dirty="0" smtClean="0"/>
              <a:t>Абсолют – это Абсолютная тотальность ваших возможностей, кроме собственно Огня.</a:t>
            </a:r>
          </a:p>
          <a:p>
            <a:pPr algn="just">
              <a:lnSpc>
                <a:spcPct val="120000"/>
              </a:lnSpc>
            </a:pPr>
            <a:r>
              <a:rPr lang="ru-RU" sz="4300" b="1" dirty="0" smtClean="0"/>
              <a:t>Абсолют – это тот, кто складывает 31 вид Синтеза, связанные меж собой в Изначальность, то есть он связывает разные варианты Синтеза, в один тотальный текст Изначальности</a:t>
            </a:r>
            <a:r>
              <a:rPr lang="ru-RU" sz="4300" dirty="0" smtClean="0"/>
              <a:t>. </a:t>
            </a:r>
            <a:r>
              <a:rPr lang="ru-RU" sz="4300" b="1" dirty="0" smtClean="0"/>
              <a:t>И после этого у вас появляется Абсолютная характеристика Бытия.           </a:t>
            </a:r>
            <a:endParaRPr lang="ru-RU" sz="4300" dirty="0" smtClean="0"/>
          </a:p>
          <a:p>
            <a:pPr algn="just">
              <a:lnSpc>
                <a:spcPct val="120000"/>
              </a:lnSpc>
            </a:pPr>
            <a:r>
              <a:rPr lang="ru-RU" sz="4300" b="1" dirty="0" smtClean="0"/>
              <a:t>И когда мы стяжаем Абсолютный Огонь, нам нужен объём Огня, чтоб разные характеристики Синтеза, записанные вами, могли слиться в один текст. И не просто слиться в один текст Изначальности, а чтобы эта Изначальность перестроилась на восприятие окружающей реальности.</a:t>
            </a:r>
            <a:endParaRPr lang="ru-RU" sz="4300" dirty="0" smtClean="0"/>
          </a:p>
          <a:p>
            <a:pPr algn="just">
              <a:lnSpc>
                <a:spcPct val="120000"/>
              </a:lnSpc>
            </a:pPr>
            <a:r>
              <a:rPr lang="ru-RU" sz="4300" dirty="0" smtClean="0"/>
              <a:t>Чтобы объёмом  Огня клетки не просто записали 31-ричный текст Синтеза соответствующим одним текстом 27-го вида Изначальности, 27 Присутствие, 27 Синтез. А чтобы 27-й Синтез Изначальности объёмом Абсолютного Огня начал выходить наружу. Мы к своему телу начали притягивать 31-мерные условия из окружающего пространства и постепенно наше тело </a:t>
            </a:r>
            <a:r>
              <a:rPr lang="ru-RU" sz="4300" dirty="0" err="1" smtClean="0"/>
              <a:t>субъядерно</a:t>
            </a:r>
            <a:r>
              <a:rPr lang="ru-RU" sz="4300" dirty="0" smtClean="0"/>
              <a:t>, </a:t>
            </a:r>
            <a:r>
              <a:rPr lang="ru-RU" sz="4300" dirty="0" err="1" smtClean="0"/>
              <a:t>ядерно</a:t>
            </a:r>
            <a:r>
              <a:rPr lang="ru-RU" sz="4300" dirty="0" smtClean="0"/>
              <a:t>, </a:t>
            </a:r>
            <a:r>
              <a:rPr lang="ru-RU" sz="4300" dirty="0" err="1" smtClean="0"/>
              <a:t>атомно</a:t>
            </a:r>
            <a:r>
              <a:rPr lang="ru-RU" sz="4300" dirty="0" smtClean="0"/>
              <a:t>, молекулярно, </a:t>
            </a:r>
            <a:r>
              <a:rPr lang="ru-RU" sz="4300" dirty="0" err="1" smtClean="0"/>
              <a:t>клеточно</a:t>
            </a:r>
            <a:r>
              <a:rPr lang="ru-RU" sz="4300" dirty="0" smtClean="0"/>
              <a:t> </a:t>
            </a:r>
            <a:r>
              <a:rPr lang="ru-RU" sz="4300" dirty="0" smtClean="0"/>
              <a:t> перестроилось </a:t>
            </a:r>
            <a:r>
              <a:rPr lang="ru-RU" sz="4300" dirty="0" smtClean="0"/>
              <a:t>на эти 31-мерные условия вокруг нас. </a:t>
            </a:r>
          </a:p>
          <a:p>
            <a:pPr algn="just">
              <a:lnSpc>
                <a:spcPct val="120000"/>
              </a:lnSpc>
            </a:pPr>
            <a:r>
              <a:rPr lang="ru-RU" sz="4300" dirty="0" smtClean="0"/>
              <a:t>Этим занимается Абсолют. </a:t>
            </a:r>
            <a:r>
              <a:rPr lang="ru-RU" sz="4300" b="1" dirty="0" smtClean="0"/>
              <a:t>Он нас перестраивает в более высокие, дееспособные характеристики жизни. </a:t>
            </a:r>
            <a:r>
              <a:rPr lang="ru-RU" sz="4300" dirty="0" smtClean="0"/>
              <a:t>Вопрос не в стяжании Огня, а объемы плотности Огня, выдавливание наших ядер на перестройку. Почему? Ядра – это сгустки Огня. Когда вы стяжаете Абсолютный Огонь, на каждое Ядро идёт очень сильная концентрация Огня. Оно буквально </a:t>
            </a:r>
            <a:r>
              <a:rPr lang="ru-RU" sz="4300" dirty="0" err="1" smtClean="0"/>
              <a:t>перепаковывает</a:t>
            </a:r>
            <a:r>
              <a:rPr lang="ru-RU" sz="4300" dirty="0" smtClean="0"/>
              <a:t>, </a:t>
            </a:r>
            <a:r>
              <a:rPr lang="ru-RU" sz="4300" dirty="0" err="1" smtClean="0"/>
              <a:t>перекоординирует</a:t>
            </a:r>
            <a:r>
              <a:rPr lang="ru-RU" sz="4300" dirty="0" smtClean="0"/>
              <a:t>, перезаписывает Ядро, и заставляет его излучать из себя предыдущие виды Изначальности.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400" dirty="0" smtClean="0"/>
              <a:t> </a:t>
            </a:r>
            <a:r>
              <a:rPr lang="ru-RU" sz="3400" dirty="0" smtClean="0"/>
              <a:t>27 </a:t>
            </a:r>
            <a:r>
              <a:rPr lang="ru-RU" sz="3400" dirty="0" err="1" smtClean="0"/>
              <a:t>ИСи</a:t>
            </a:r>
            <a:r>
              <a:rPr lang="ru-RU" sz="3400" dirty="0" smtClean="0"/>
              <a:t>. Изначальный </a:t>
            </a:r>
            <a:r>
              <a:rPr lang="ru-RU" sz="3400" dirty="0" err="1" smtClean="0"/>
              <a:t>Майтрейя</a:t>
            </a:r>
            <a:r>
              <a:rPr lang="ru-RU" sz="3400" dirty="0" smtClean="0"/>
              <a:t>.   Виталий Сердюк. – Новосибирск – 2014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Стяжание Абсолюта ФА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К</a:t>
            </a:r>
            <a:r>
              <a:rPr lang="ru-RU" b="1" dirty="0" smtClean="0"/>
              <a:t>огда </a:t>
            </a:r>
            <a:r>
              <a:rPr lang="ru-RU" b="1" dirty="0" smtClean="0"/>
              <a:t>вы стяжаете Абсолют ФА, вы в этот момент окончательно синтезируетесь с Ядром Метагалактики Огнём с Ядром Огня в </a:t>
            </a:r>
            <a:r>
              <a:rPr lang="ru-RU" b="1" dirty="0" err="1" smtClean="0"/>
              <a:t>Хум</a:t>
            </a:r>
            <a:r>
              <a:rPr lang="ru-RU" b="1" dirty="0" smtClean="0"/>
              <a:t> </a:t>
            </a:r>
            <a:r>
              <a:rPr lang="ru-RU" dirty="0" smtClean="0"/>
              <a:t>Изначально Вышестоящего Отца, </a:t>
            </a:r>
            <a:r>
              <a:rPr lang="ru-RU" b="1" dirty="0" smtClean="0"/>
              <a:t>получаете своё тотальное, индивидуальное, Абсолютное ФА по отношению к Отцу и к Метагалактике</a:t>
            </a:r>
            <a:r>
              <a:rPr lang="ru-RU" dirty="0" smtClean="0"/>
              <a:t>, </a:t>
            </a:r>
            <a:r>
              <a:rPr lang="ru-RU" b="1" dirty="0" smtClean="0"/>
              <a:t>и становитесь индивидуальными, независимыми по отношению к любому субъекту и объекту Метагалактики.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7 </a:t>
            </a:r>
            <a:r>
              <a:rPr lang="ru-RU" sz="1800" dirty="0" smtClean="0"/>
              <a:t>Синтез Огня «</a:t>
            </a:r>
            <a:r>
              <a:rPr lang="ru-RU" sz="1800" dirty="0" err="1" smtClean="0"/>
              <a:t>Явленность</a:t>
            </a:r>
            <a:r>
              <a:rPr lang="ru-RU" sz="1800" dirty="0" smtClean="0"/>
              <a:t> Огня», В.Сердюк 2-3 </a:t>
            </a:r>
            <a:r>
              <a:rPr lang="ru-RU" sz="1800" dirty="0" smtClean="0"/>
              <a:t>февраля 2013г. ДИВО 24 Про </a:t>
            </a:r>
            <a:r>
              <a:rPr lang="ru-RU" sz="1800" dirty="0" smtClean="0"/>
              <a:t>Иркутск</a:t>
            </a:r>
            <a:endParaRPr lang="ru-RU" sz="1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Перспектива </a:t>
            </a:r>
            <a:r>
              <a:rPr lang="ru-RU" dirty="0" smtClean="0"/>
              <a:t>Абсолютного Огня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Кроме развития собственно Планеты и каждого из нас и </a:t>
            </a:r>
            <a:r>
              <a:rPr lang="ru-RU" dirty="0" smtClean="0"/>
              <a:t>выравнивания </a:t>
            </a:r>
            <a:r>
              <a:rPr lang="ru-RU" dirty="0" smtClean="0"/>
              <a:t>нашей Планеты с </a:t>
            </a:r>
            <a:r>
              <a:rPr lang="ru-RU" dirty="0" smtClean="0"/>
              <a:t>Метагалактикой, </a:t>
            </a:r>
            <a:r>
              <a:rPr lang="ru-RU" dirty="0" smtClean="0"/>
              <a:t>Абсолютный Огонь делает ещё одну классную вещь, он позволяет вам от Отца усваивать более </a:t>
            </a:r>
            <a:r>
              <a:rPr lang="ru-RU" dirty="0" err="1" smtClean="0"/>
              <a:t>компактифицированный</a:t>
            </a:r>
            <a:r>
              <a:rPr lang="ru-RU" dirty="0" smtClean="0"/>
              <a:t> Синтез, как таковой, меняет сам Синтез, сам принцип Синтеза. </a:t>
            </a:r>
            <a:endParaRPr lang="ru-RU" dirty="0" smtClean="0"/>
          </a:p>
          <a:p>
            <a:pPr algn="just"/>
            <a:r>
              <a:rPr lang="ru-RU" dirty="0" smtClean="0"/>
              <a:t>То </a:t>
            </a:r>
            <a:r>
              <a:rPr lang="ru-RU" dirty="0" smtClean="0"/>
              <a:t>есть, складывает вам возможность, каждому из вас возможности, которых у других нет, то есть, </a:t>
            </a:r>
            <a:r>
              <a:rPr lang="ru-RU" dirty="0" smtClean="0"/>
              <a:t>индивидуализирует </a:t>
            </a:r>
            <a:r>
              <a:rPr lang="ru-RU" dirty="0" smtClean="0"/>
              <a:t>вас по Синтезу. </a:t>
            </a:r>
            <a:endParaRPr lang="ru-RU" dirty="0" smtClean="0"/>
          </a:p>
          <a:p>
            <a:pPr algn="just"/>
            <a:r>
              <a:rPr lang="ru-RU" dirty="0" smtClean="0"/>
              <a:t>Мы в </a:t>
            </a:r>
            <a:r>
              <a:rPr lang="ru-RU" dirty="0" smtClean="0"/>
              <a:t>перспективе даже будем видеть, что у каждого в его Абсолютном Огне будет рождаться, </a:t>
            </a:r>
            <a:r>
              <a:rPr lang="ru-RU" dirty="0" smtClean="0"/>
              <a:t>вот </a:t>
            </a:r>
            <a:r>
              <a:rPr lang="ru-RU" dirty="0" smtClean="0"/>
              <a:t>такой Синтез, </a:t>
            </a:r>
            <a:r>
              <a:rPr lang="ru-RU" dirty="0" smtClean="0"/>
              <a:t>уникальный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Но </a:t>
            </a:r>
            <a:r>
              <a:rPr lang="ru-RU" dirty="0" smtClean="0"/>
              <a:t>это </a:t>
            </a:r>
            <a:r>
              <a:rPr lang="ru-RU" dirty="0" smtClean="0"/>
              <a:t>такая </a:t>
            </a:r>
            <a:r>
              <a:rPr lang="ru-RU" dirty="0" smtClean="0"/>
              <a:t>далёкая перспектива Абсолютного Огня. </a:t>
            </a:r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r>
              <a:rPr lang="ru-RU" sz="2100" dirty="0" smtClean="0"/>
              <a:t>7 </a:t>
            </a:r>
            <a:r>
              <a:rPr lang="ru-RU" sz="2100" dirty="0" smtClean="0"/>
              <a:t>Цельный Синтез ИВО, 18-19 апреля 2015, ДИВО 191 Про., СПб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И вот в человеке 5-й расы в центре Искры Жизни была Омега – клеточка Отца, 26-я часть. А внутри Омеги была стыковка центрального огня с ядром клеточки Тела Отца. </a:t>
            </a:r>
            <a:endParaRPr lang="ru-RU" dirty="0" smtClean="0"/>
          </a:p>
          <a:p>
            <a:pPr algn="just"/>
            <a:r>
              <a:rPr lang="ru-RU" dirty="0" smtClean="0"/>
              <a:t>То </a:t>
            </a:r>
            <a:r>
              <a:rPr lang="ru-RU" dirty="0" smtClean="0"/>
              <a:t>есть, </a:t>
            </a:r>
            <a:r>
              <a:rPr lang="ru-RU" dirty="0" smtClean="0"/>
              <a:t>берём </a:t>
            </a:r>
            <a:r>
              <a:rPr lang="ru-RU" dirty="0" smtClean="0"/>
              <a:t>любую клеточку каждого из нас, воображаем, что мы по Образу и Подобию. У Отца такие же клеточки. И каждый из вас фиксирует выражение жизни из одной клеточки и одного ядра Изначально Вышестоящего Отца. </a:t>
            </a:r>
            <a:endParaRPr lang="ru-RU" dirty="0" smtClean="0"/>
          </a:p>
          <a:p>
            <a:pPr algn="just"/>
            <a:r>
              <a:rPr lang="ru-RU" dirty="0" smtClean="0"/>
              <a:t>И </a:t>
            </a:r>
            <a:r>
              <a:rPr lang="ru-RU" dirty="0" smtClean="0"/>
              <a:t>сопряжение вот этого ядра клеточки Изначально Вышестоящего Отца, куда мы входим, идёт сопряжение с Омегой. </a:t>
            </a:r>
            <a:endParaRPr lang="ru-RU" dirty="0" smtClean="0"/>
          </a:p>
          <a:p>
            <a:pPr algn="just"/>
            <a:r>
              <a:rPr lang="ru-RU" dirty="0" smtClean="0"/>
              <a:t>А </a:t>
            </a:r>
            <a:r>
              <a:rPr lang="ru-RU" dirty="0" smtClean="0"/>
              <a:t>стыковка ядра клеточки Отца и Омеги, как клеточки каждого из нас в Искре Жизни идёт Абсолютным огнём, вот это одной каплей Абсолютного Огня. То есть, огонь в огонь. </a:t>
            </a:r>
            <a:endParaRPr lang="ru-RU" dirty="0" smtClean="0"/>
          </a:p>
          <a:p>
            <a:pPr algn="just"/>
            <a:r>
              <a:rPr lang="ru-RU" dirty="0" smtClean="0"/>
              <a:t>Мы </a:t>
            </a:r>
            <a:r>
              <a:rPr lang="ru-RU" dirty="0" smtClean="0"/>
              <a:t>часть Абсолютности Огня Отца вот этой маленькой точечкой внутри Омеги.</a:t>
            </a:r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7 </a:t>
            </a:r>
            <a:r>
              <a:rPr lang="ru-RU" sz="2600" dirty="0" smtClean="0"/>
              <a:t>Цельный Синтез ИВО, 18-19 апреля 2015, ДИВО 191 Про., СПб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200" dirty="0" smtClean="0"/>
              <a:t>И вот эта точка была у нас изначально спрятана в Искре Жизни как центральная точка Искры Жизни и называлась Абсолютом. Вот это я просчитал в своё время </a:t>
            </a:r>
            <a:r>
              <a:rPr lang="ru-RU" sz="3200" dirty="0" err="1" smtClean="0"/>
              <a:t>раджа-йогой</a:t>
            </a:r>
            <a:r>
              <a:rPr lang="ru-RU" sz="3200" dirty="0" smtClean="0"/>
              <a:t>. </a:t>
            </a:r>
            <a:endParaRPr lang="ru-RU" sz="3200" dirty="0" smtClean="0"/>
          </a:p>
          <a:p>
            <a:pPr algn="just"/>
            <a:r>
              <a:rPr lang="ru-RU" sz="3200" dirty="0" smtClean="0"/>
              <a:t>Учитель </a:t>
            </a:r>
            <a:r>
              <a:rPr lang="ru-RU" sz="3200" dirty="0" smtClean="0"/>
              <a:t>Кут </a:t>
            </a:r>
            <a:r>
              <a:rPr lang="ru-RU" sz="3200" dirty="0" err="1" smtClean="0"/>
              <a:t>Хуми</a:t>
            </a:r>
            <a:r>
              <a:rPr lang="ru-RU" sz="3200" dirty="0" smtClean="0"/>
              <a:t>, на тот момент Учитель ещё, помог мне дойти до этого и сообразить. И мы начали накапливать Абсолютный Огонь. </a:t>
            </a:r>
            <a:endParaRPr lang="ru-RU" sz="3200" dirty="0" smtClean="0"/>
          </a:p>
          <a:p>
            <a:pPr algn="just"/>
            <a:r>
              <a:rPr lang="ru-RU" sz="3200" dirty="0" smtClean="0"/>
              <a:t>Подумав</a:t>
            </a:r>
            <a:r>
              <a:rPr lang="ru-RU" sz="3200" dirty="0" smtClean="0"/>
              <a:t>, что раз маленькая точка и капля дана Отцом, мы сообразили простую вещь. Если я одна клеточка Отца, у Отца что? Много клеточек. Если у меня одна точечка из одной клеточки, то по закону </a:t>
            </a:r>
            <a:r>
              <a:rPr lang="ru-RU" sz="3200" i="1" dirty="0" smtClean="0"/>
              <a:t>Всё во всём</a:t>
            </a:r>
            <a:r>
              <a:rPr lang="ru-RU" sz="3200" dirty="0" smtClean="0"/>
              <a:t>, а я многоклеточное существо, мне надо, что? Много точечек или капель, или Абсолютных капель, которые заполняют каждую мою клеточку, чтобы я стал таким же, как </a:t>
            </a:r>
            <a:r>
              <a:rPr lang="ru-RU" sz="3200" dirty="0" smtClean="0"/>
              <a:t>Отец</a:t>
            </a:r>
            <a:r>
              <a:rPr lang="ru-RU" sz="3200" dirty="0" smtClean="0"/>
              <a:t>…,</a:t>
            </a:r>
            <a:r>
              <a:rPr lang="ru-RU" sz="3200" dirty="0" smtClean="0"/>
              <a:t> получил </a:t>
            </a:r>
            <a:r>
              <a:rPr lang="ru-RU" sz="3200" dirty="0" smtClean="0"/>
              <a:t>возможности такие же, как у Отца. </a:t>
            </a:r>
            <a:r>
              <a:rPr lang="ru-RU" sz="3200" dirty="0" smtClean="0"/>
              <a:t>Чтобы </a:t>
            </a:r>
            <a:r>
              <a:rPr lang="ru-RU" sz="3200" dirty="0" smtClean="0"/>
              <a:t>умел что-то </a:t>
            </a:r>
            <a:r>
              <a:rPr lang="ru-RU" sz="3200" dirty="0" err="1" smtClean="0"/>
              <a:t>сотворять</a:t>
            </a:r>
            <a:r>
              <a:rPr lang="ru-RU" sz="3200" dirty="0" smtClean="0"/>
              <a:t>, умел ходить сквозь пространство, умел стоять в космосе, умел передвигаться на соседнюю звезду или планету и не сгорал при этом. Вот вошёл в температуру нашего солнца в миллион градусов и не сгорел. Абсолютный Огонь там не сгорает. А всё остальное сгорает, потому что это огонь от Отца. То есть, чтобы по Образу и Подобию я выразил Отца не только телом, а самим огнём.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7 </a:t>
            </a:r>
            <a:r>
              <a:rPr lang="ru-RU" dirty="0" smtClean="0"/>
              <a:t>Цельный Синтез ИВО, 18-19 апреля 2015, ДИВО 191 Про., СПб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Абсолютный Огонь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Когда-то лет 16 назад нам удалось выявить эту Абсолютную точку из Искры Жизни. При этом мы испугали этим очень подготовленных учеников 5-й расы, как раз на уровне Архатов и Адептов. Они прекратили с нами Путь. </a:t>
            </a:r>
          </a:p>
          <a:p>
            <a:pPr algn="just"/>
            <a:r>
              <a:rPr lang="ru-RU" dirty="0" smtClean="0"/>
              <a:t>Но благодаря тому, что мы выявили Абсолютный Огонь, мы начали от Отца </a:t>
            </a:r>
            <a:r>
              <a:rPr lang="ru-RU" dirty="0" smtClean="0"/>
              <a:t>накапливать Прямой </a:t>
            </a:r>
            <a:r>
              <a:rPr lang="ru-RU" dirty="0" smtClean="0"/>
              <a:t>Огонь Отца. </a:t>
            </a:r>
            <a:endParaRPr lang="ru-RU" dirty="0" smtClean="0"/>
          </a:p>
          <a:p>
            <a:pPr algn="just"/>
            <a:r>
              <a:rPr lang="ru-RU" dirty="0" smtClean="0"/>
              <a:t>До </a:t>
            </a:r>
            <a:r>
              <a:rPr lang="ru-RU" dirty="0" smtClean="0"/>
              <a:t>этого мы, то с присутствий впитывали, то с планов, то откуда только не брали огонь, с Метагалактики вообще. </a:t>
            </a:r>
            <a:endParaRPr lang="ru-RU" dirty="0" smtClean="0"/>
          </a:p>
          <a:p>
            <a:pPr algn="just"/>
            <a:r>
              <a:rPr lang="ru-RU" dirty="0" smtClean="0"/>
              <a:t>А </a:t>
            </a:r>
            <a:r>
              <a:rPr lang="ru-RU" dirty="0" smtClean="0"/>
              <a:t>Абсолютный Огонь помог нам напрямую от Отца впитывать огонь. </a:t>
            </a:r>
            <a:endParaRPr lang="ru-RU" dirty="0" smtClean="0"/>
          </a:p>
          <a:p>
            <a:pPr algn="just"/>
            <a:r>
              <a:rPr lang="ru-RU" dirty="0" smtClean="0"/>
              <a:t>Вот </a:t>
            </a:r>
            <a:r>
              <a:rPr lang="ru-RU" dirty="0" smtClean="0"/>
              <a:t>мы сейчас становимся пред Отцом, стяжаем часть, </a:t>
            </a:r>
            <a:r>
              <a:rPr lang="ru-RU" dirty="0" err="1" smtClean="0"/>
              <a:t>запитываемся</a:t>
            </a:r>
            <a:r>
              <a:rPr lang="ru-RU" dirty="0" smtClean="0"/>
              <a:t> и растём, напрямую от Отца. </a:t>
            </a:r>
            <a:endParaRPr lang="ru-RU" dirty="0" smtClean="0"/>
          </a:p>
          <a:p>
            <a:pPr algn="just"/>
            <a:r>
              <a:rPr lang="ru-RU" dirty="0" smtClean="0"/>
              <a:t>Кто </a:t>
            </a:r>
            <a:r>
              <a:rPr lang="ru-RU" dirty="0" smtClean="0"/>
              <a:t>дал нам такое право? Абсолютный Огонь. </a:t>
            </a:r>
            <a:endParaRPr lang="ru-RU" dirty="0" smtClean="0"/>
          </a:p>
          <a:p>
            <a:pPr algn="just"/>
            <a:r>
              <a:rPr lang="ru-RU" dirty="0" smtClean="0"/>
              <a:t>Вот </a:t>
            </a:r>
            <a:r>
              <a:rPr lang="ru-RU" dirty="0" smtClean="0"/>
              <a:t>это точка отсчёта, потому что мы по абсолютности сопряжены с Отцом, мы строимся таким же огнём. Помните, по Образу и Подобию. </a:t>
            </a:r>
            <a:endParaRPr lang="ru-RU" sz="2600" dirty="0" smtClean="0"/>
          </a:p>
          <a:p>
            <a:pPr>
              <a:buNone/>
            </a:pPr>
            <a:r>
              <a:rPr lang="ru-RU" dirty="0" smtClean="0"/>
              <a:t>7 </a:t>
            </a:r>
            <a:r>
              <a:rPr lang="ru-RU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Абсолют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600" dirty="0" smtClean="0"/>
              <a:t>Абсолют мы называли по-разному. Вы встретите, что это и молоко Матери Метагалактики, которым она нас вскармливает, взращивает. </a:t>
            </a:r>
            <a:endParaRPr lang="ru-RU" sz="3600" dirty="0" smtClean="0"/>
          </a:p>
          <a:p>
            <a:pPr algn="just"/>
            <a:r>
              <a:rPr lang="ru-RU" sz="3600" dirty="0" smtClean="0"/>
              <a:t>То </a:t>
            </a:r>
            <a:r>
              <a:rPr lang="ru-RU" sz="3600" dirty="0" smtClean="0"/>
              <a:t>есть Абсолютным Огнём формируется любая Часть. Пример. Вот Телом. Тело впитало Дух, развернулось. Границы тела мы видим в виде кожи. </a:t>
            </a:r>
            <a:endParaRPr lang="ru-RU" sz="3600" dirty="0" smtClean="0"/>
          </a:p>
          <a:p>
            <a:pPr algn="just"/>
            <a:r>
              <a:rPr lang="ru-RU" sz="3600" dirty="0" smtClean="0"/>
              <a:t>Скажите</a:t>
            </a:r>
            <a:r>
              <a:rPr lang="ru-RU" sz="3600" dirty="0" smtClean="0"/>
              <a:t>, пожалуйста, что скрепляет саму кожу, </a:t>
            </a:r>
            <a:r>
              <a:rPr lang="ru-RU" sz="3600" dirty="0" smtClean="0"/>
              <a:t>если </a:t>
            </a:r>
            <a:r>
              <a:rPr lang="ru-RU" sz="3600" dirty="0" smtClean="0"/>
              <a:t>она состоит из множества клеток? </a:t>
            </a:r>
            <a:endParaRPr lang="ru-RU" sz="3600" dirty="0" smtClean="0"/>
          </a:p>
          <a:p>
            <a:pPr algn="just"/>
            <a:r>
              <a:rPr lang="ru-RU" sz="3600" dirty="0" smtClean="0"/>
              <a:t>Дальше </a:t>
            </a:r>
            <a:r>
              <a:rPr lang="ru-RU" sz="3600" dirty="0" smtClean="0"/>
              <a:t>идём, а что скрепляет множество клеток самого тела? </a:t>
            </a:r>
            <a:endParaRPr lang="ru-RU" sz="3600" dirty="0" smtClean="0"/>
          </a:p>
          <a:p>
            <a:pPr algn="just"/>
            <a:r>
              <a:rPr lang="ru-RU" sz="3600" dirty="0" smtClean="0"/>
              <a:t>Кожа </a:t>
            </a:r>
            <a:r>
              <a:rPr lang="ru-RU" sz="3600" dirty="0" smtClean="0"/>
              <a:t>– это еще взаимодействие с окружающей средой. Учёные так до сих пор на это и не ответили. Там и энергия, и Дух, и чего только не предполагают. </a:t>
            </a:r>
            <a:endParaRPr lang="ru-RU" sz="3600" dirty="0" smtClean="0"/>
          </a:p>
          <a:p>
            <a:pPr algn="just"/>
            <a:r>
              <a:rPr lang="ru-RU" sz="3600" dirty="0" smtClean="0"/>
              <a:t>А </a:t>
            </a:r>
            <a:r>
              <a:rPr lang="ru-RU" sz="3600" dirty="0" smtClean="0"/>
              <a:t>фактически </a:t>
            </a:r>
            <a:r>
              <a:rPr lang="ru-RU" sz="3600" b="1" dirty="0" smtClean="0"/>
              <a:t>наше тело скрепляет Абсолютность</a:t>
            </a:r>
            <a:r>
              <a:rPr lang="ru-RU" sz="3600" dirty="0" smtClean="0"/>
              <a:t>, которая заложена Изначально, я бы сказал даже </a:t>
            </a:r>
            <a:r>
              <a:rPr lang="ru-RU" sz="3600" dirty="0" err="1" smtClean="0"/>
              <a:t>генетично</a:t>
            </a:r>
            <a:r>
              <a:rPr lang="ru-RU" sz="3600" dirty="0" smtClean="0"/>
              <a:t>, как одна капля Абсолютности, которая развёрнута мельчайшими точечками в ядра каждого из нас каждой клетки.</a:t>
            </a:r>
          </a:p>
          <a:p>
            <a:pPr algn="just"/>
            <a:r>
              <a:rPr lang="ru-RU" sz="3600" dirty="0" smtClean="0"/>
              <a:t>И вот этими маленькими точечками, клетки спаиваются абсолютно друг к другу. И фактически мы, как такой маленький </a:t>
            </a:r>
            <a:r>
              <a:rPr lang="ru-RU" sz="3600" dirty="0" err="1" smtClean="0"/>
              <a:t>абсолютик</a:t>
            </a:r>
            <a:r>
              <a:rPr lang="ru-RU" sz="3600" dirty="0" smtClean="0"/>
              <a:t>, только у нас маленькая капля по отношению к Метагалактике. </a:t>
            </a:r>
            <a:endParaRPr lang="ru-RU" sz="3600" dirty="0" smtClean="0"/>
          </a:p>
          <a:p>
            <a:pPr algn="just"/>
            <a:r>
              <a:rPr lang="ru-RU" sz="3600" dirty="0" smtClean="0"/>
              <a:t>Капля </a:t>
            </a:r>
            <a:r>
              <a:rPr lang="ru-RU" sz="3600" dirty="0" smtClean="0"/>
              <a:t>Абсолюта наше тело в мельчайших точечных возможностях каждого ядра. И вот этим, абсолютно мельчайшей точкой, наши клетки спаиваются друг с другом, и получается тело человека.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7 </a:t>
            </a:r>
            <a:r>
              <a:rPr lang="ru-RU" dirty="0" smtClean="0"/>
              <a:t>Цельный Синтез ИВО, 18-19 апреля 2015, ДИВО 191 Про., СПб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Стяжание Абсолютного Огня – это </a:t>
            </a:r>
            <a:r>
              <a:rPr lang="ru-RU" dirty="0" smtClean="0"/>
              <a:t>служение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Стяжание </a:t>
            </a:r>
            <a:r>
              <a:rPr lang="ru-RU" dirty="0" smtClean="0"/>
              <a:t>Абсолютного Огня – это служение</a:t>
            </a:r>
            <a:r>
              <a:rPr lang="ru-RU" b="1" dirty="0" smtClean="0"/>
              <a:t>.</a:t>
            </a:r>
            <a:r>
              <a:rPr lang="ru-RU" dirty="0" smtClean="0"/>
              <a:t> Почему? Когда ты стяжал Абсолютный Огонь, </a:t>
            </a:r>
            <a:r>
              <a:rPr lang="ru-RU" dirty="0" smtClean="0"/>
              <a:t>ты </a:t>
            </a:r>
            <a:r>
              <a:rPr lang="ru-RU" dirty="0" smtClean="0"/>
              <a:t>его </a:t>
            </a:r>
            <a:r>
              <a:rPr lang="ru-RU" dirty="0" err="1" smtClean="0"/>
              <a:t>эманируешь</a:t>
            </a:r>
            <a:r>
              <a:rPr lang="ru-RU" dirty="0" smtClean="0"/>
              <a:t>, куда? В Планету. </a:t>
            </a:r>
            <a:endParaRPr lang="ru-RU" dirty="0" smtClean="0"/>
          </a:p>
          <a:p>
            <a:pPr algn="just"/>
            <a:r>
              <a:rPr lang="ru-RU" dirty="0" smtClean="0"/>
              <a:t>И </a:t>
            </a:r>
            <a:r>
              <a:rPr lang="ru-RU" dirty="0" smtClean="0"/>
              <a:t>Планета накапливает Абсолютный Огонь и этим развивается, а Отец то, что ты </a:t>
            </a:r>
            <a:r>
              <a:rPr lang="ru-RU" dirty="0" err="1" smtClean="0"/>
              <a:t>отэманировал</a:t>
            </a:r>
            <a:r>
              <a:rPr lang="ru-RU" dirty="0" smtClean="0"/>
              <a:t>, возвращает тебе настоящим Абсолютным Огнём, который ты потом </a:t>
            </a:r>
            <a:r>
              <a:rPr lang="ru-RU" dirty="0" smtClean="0"/>
              <a:t>усваиваешь </a:t>
            </a:r>
            <a:r>
              <a:rPr lang="ru-RU" dirty="0" smtClean="0"/>
              <a:t>от Отца напрямую.</a:t>
            </a:r>
          </a:p>
          <a:p>
            <a:pPr algn="just"/>
            <a:r>
              <a:rPr lang="ru-RU" dirty="0" smtClean="0"/>
              <a:t>В итоге, каждый стяжавший Абсолютный Огонь, фактически этим объёмом Огня насыщает Планету, и она этим </a:t>
            </a:r>
            <a:r>
              <a:rPr lang="ru-RU" dirty="0" smtClean="0"/>
              <a:t>развивается </a:t>
            </a:r>
            <a:r>
              <a:rPr lang="ru-RU" dirty="0" err="1" smtClean="0"/>
              <a:t>Метагалактически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Это </a:t>
            </a:r>
            <a:r>
              <a:rPr lang="ru-RU" dirty="0" smtClean="0"/>
              <a:t>процесс самой адаптивной трансляции нашей Планеты в Метагалактику. </a:t>
            </a:r>
            <a:endParaRPr lang="ru-RU" dirty="0" smtClean="0"/>
          </a:p>
          <a:p>
            <a:pPr algn="just"/>
            <a:r>
              <a:rPr lang="ru-RU" dirty="0" smtClean="0"/>
              <a:t>И </a:t>
            </a:r>
            <a:r>
              <a:rPr lang="ru-RU" dirty="0" smtClean="0"/>
              <a:t>таким образом идёт идеальное тотальное развитие. Так что это ещё служение нашей Планете.</a:t>
            </a:r>
          </a:p>
          <a:p>
            <a:pPr algn="just">
              <a:buNone/>
            </a:pPr>
            <a:r>
              <a:rPr lang="ru-RU" sz="2300" dirty="0" smtClean="0"/>
              <a:t>7 </a:t>
            </a:r>
            <a:r>
              <a:rPr lang="ru-RU" sz="2300" dirty="0" smtClean="0"/>
              <a:t>Цельный Синтез ИВО, 18-19 апреля 2015, ДИВО 191 Про., СПб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И каждый год мы, расширяя команду, расширяем поле Абсолютного Огня и людей метагалактики по Планете. </a:t>
            </a:r>
          </a:p>
          <a:p>
            <a:pPr algn="just"/>
            <a:r>
              <a:rPr lang="ru-RU" dirty="0" smtClean="0"/>
              <a:t>И каждое ваше стяжание – это не только ваше стяжание, а точно такой же объём Абсолютного Огня, как вы стяжали для себя, Отец выделяет Планете для развития метагалактической природы на Планете.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7 </a:t>
            </a:r>
            <a:r>
              <a:rPr lang="ru-RU" sz="1800" dirty="0" err="1" smtClean="0"/>
              <a:t>ИВСи</a:t>
            </a:r>
            <a:r>
              <a:rPr lang="ru-RU" sz="1800" dirty="0" smtClean="0"/>
              <a:t> «</a:t>
            </a:r>
            <a:r>
              <a:rPr lang="ru-RU" sz="1800" dirty="0" err="1" smtClean="0"/>
              <a:t>Явленность</a:t>
            </a:r>
            <a:r>
              <a:rPr lang="ru-RU" sz="1800" dirty="0" smtClean="0"/>
              <a:t> Огня», В. Сердюк,  г. Новосибирск, 14-15 сентября 2013г.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687</TotalTime>
  <Words>2751</Words>
  <Application>Microsoft Office PowerPoint</Application>
  <PresentationFormat>Экран (4:3)</PresentationFormat>
  <Paragraphs>263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Апекс</vt:lpstr>
      <vt:lpstr>ПРАЗДНИК АБСОЛЮТНОГО СИНТЕЗА. Стяжание и проявление Абсолюта ФА</vt:lpstr>
      <vt:lpstr>Абсолют</vt:lpstr>
      <vt:lpstr>Стяжание Абсолютного Огня</vt:lpstr>
      <vt:lpstr>Абсолютный Огонь</vt:lpstr>
      <vt:lpstr>Абсолютный Огонь</vt:lpstr>
      <vt:lpstr>Абсолютный Огонь</vt:lpstr>
      <vt:lpstr>Абсолют</vt:lpstr>
      <vt:lpstr>Стяжание Абсолютного Огня – это служение</vt:lpstr>
      <vt:lpstr>Служение</vt:lpstr>
      <vt:lpstr>ФА</vt:lpstr>
      <vt:lpstr>Необходимость стяжания Абсолютного Огня</vt:lpstr>
      <vt:lpstr>Путь Дочери</vt:lpstr>
      <vt:lpstr>Задача Дочери</vt:lpstr>
      <vt:lpstr>Путь Дочери</vt:lpstr>
      <vt:lpstr>Путь Дочери</vt:lpstr>
      <vt:lpstr>Путь Дочери</vt:lpstr>
      <vt:lpstr>Путь Абсолютного Огня как Путь Дочери</vt:lpstr>
      <vt:lpstr>Абсолютный Огонь </vt:lpstr>
      <vt:lpstr>Абсолютный Огонь</vt:lpstr>
      <vt:lpstr>Абсолютный Огонь</vt:lpstr>
      <vt:lpstr>Абсолютный Огонь</vt:lpstr>
      <vt:lpstr>Абсолютный Огонь</vt:lpstr>
      <vt:lpstr>Абсолют</vt:lpstr>
      <vt:lpstr>Абсолютный Огонь</vt:lpstr>
      <vt:lpstr>Абсолютный Огонь</vt:lpstr>
      <vt:lpstr>Стяжание Абсолюта ФА</vt:lpstr>
      <vt:lpstr>Стяжание Абсолюта ФА</vt:lpstr>
      <vt:lpstr>Куда мы тратим Абсолютный Огонь?</vt:lpstr>
      <vt:lpstr>Развитие Абсолютным Огнём</vt:lpstr>
      <vt:lpstr> Абсолютный огонь – это и есть реализация эпохи Огня  </vt:lpstr>
      <vt:lpstr>Развитие Абсолютным Огнём</vt:lpstr>
      <vt:lpstr>Развитие Абсолютным Огнём</vt:lpstr>
      <vt:lpstr>Принцип Абсолютного Огня</vt:lpstr>
      <vt:lpstr>Абсолют перестраивает в более высокие характеристики жизни</vt:lpstr>
      <vt:lpstr>Стяжание Абсолюта ФА</vt:lpstr>
      <vt:lpstr>Перспектива Абсолютного Огня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ПРАЗДНИК АБСОЛЮТНОГО СИНТЕЗА</dc:title>
  <dc:creator>Марина</dc:creator>
  <cp:lastModifiedBy>Марина</cp:lastModifiedBy>
  <cp:revision>60</cp:revision>
  <dcterms:created xsi:type="dcterms:W3CDTF">2015-10-29T13:59:33Z</dcterms:created>
  <dcterms:modified xsi:type="dcterms:W3CDTF">2015-11-14T00:59:28Z</dcterms:modified>
</cp:coreProperties>
</file>